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0" r:id="rId2"/>
    <p:sldId id="263" r:id="rId3"/>
    <p:sldId id="265" r:id="rId4"/>
    <p:sldId id="266" r:id="rId5"/>
    <p:sldId id="273" r:id="rId6"/>
    <p:sldId id="267" r:id="rId7"/>
    <p:sldId id="268" r:id="rId8"/>
    <p:sldId id="269" r:id="rId9"/>
    <p:sldId id="270" r:id="rId10"/>
    <p:sldId id="271" r:id="rId11"/>
    <p:sldId id="272" r:id="rId1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757E"/>
    <a:srgbClr val="FEE339"/>
    <a:srgbClr val="75A2C0"/>
    <a:srgbClr val="8ED0DC"/>
    <a:srgbClr val="ED7A30"/>
    <a:srgbClr val="FBC463"/>
    <a:srgbClr val="E5352C"/>
    <a:srgbClr val="FEE33A"/>
    <a:srgbClr val="CFDADC"/>
    <a:srgbClr val="F1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5" autoAdjust="0"/>
    <p:restoredTop sz="94643" autoAdjust="0"/>
  </p:normalViewPr>
  <p:slideViewPr>
    <p:cSldViewPr showGuides="1">
      <p:cViewPr>
        <p:scale>
          <a:sx n="87" d="100"/>
          <a:sy n="87" d="100"/>
        </p:scale>
        <p:origin x="-276" y="678"/>
      </p:cViewPr>
      <p:guideLst>
        <p:guide orient="horz" pos="1979"/>
        <p:guide orient="horz" pos="2976"/>
        <p:guide orient="horz" pos="4110"/>
        <p:guide orient="horz" pos="1230"/>
        <p:guide orient="horz" pos="1026"/>
        <p:guide orient="horz" pos="572"/>
        <p:guide pos="1882"/>
        <p:guide pos="2086"/>
        <p:guide/>
        <p:guide pos="3674"/>
        <p:guide pos="3878"/>
        <p:guide pos="295"/>
        <p:guide pos="546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2" d="100"/>
          <a:sy n="82" d="100"/>
        </p:scale>
        <p:origin x="-346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C5058E-2A34-4DE8-9F20-6549AD746AE5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87804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7BDCE-0D82-41FF-80EA-F8B8ED8CE82B}" type="datetimeFigureOut">
              <a:rPr lang="de-CH" smtClean="0"/>
              <a:pPr/>
              <a:t>21.11.2016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747203-8C85-4F7B-B764-F77DAF02D3D1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4588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w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rtSchluss gelb mit Hintergrund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Pfeilflaeche_gelb.png"/>
          <p:cNvPicPr>
            <a:picLocks noChangeAspect="1"/>
          </p:cNvPicPr>
          <p:nvPr userDrawn="1"/>
        </p:nvPicPr>
        <p:blipFill>
          <a:blip r:embed="rId2" cstate="print"/>
          <a:srcRect b="1457"/>
          <a:stretch>
            <a:fillRect/>
          </a:stretch>
        </p:blipFill>
        <p:spPr>
          <a:xfrm>
            <a:off x="0" y="1628774"/>
            <a:ext cx="9144000" cy="5229226"/>
          </a:xfrm>
          <a:prstGeom prst="rect">
            <a:avLst/>
          </a:prstGeom>
        </p:spPr>
      </p:pic>
      <p:pic>
        <p:nvPicPr>
          <p:cNvPr id="4" name="Grafik 3" descr="GmdePratteln_254-227-57.wm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253486" y="-1"/>
            <a:ext cx="1422202" cy="765175"/>
          </a:xfrm>
          <a:prstGeom prst="rect">
            <a:avLst/>
          </a:prstGeom>
        </p:spPr>
      </p:pic>
      <p:sp>
        <p:nvSpPr>
          <p:cNvPr id="6" name="Titel 6"/>
          <p:cNvSpPr>
            <a:spLocks noGrp="1"/>
          </p:cNvSpPr>
          <p:nvPr>
            <p:ph type="title"/>
          </p:nvPr>
        </p:nvSpPr>
        <p:spPr>
          <a:xfrm>
            <a:off x="467519" y="1628775"/>
            <a:ext cx="8208169" cy="4895850"/>
          </a:xfr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defRPr sz="6000"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91076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rtSchluss gelb mit Hintergrund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Pfeilflaeche_gelb.png"/>
          <p:cNvPicPr>
            <a:picLocks noChangeAspect="1"/>
          </p:cNvPicPr>
          <p:nvPr userDrawn="1"/>
        </p:nvPicPr>
        <p:blipFill>
          <a:blip r:embed="rId2" cstate="print"/>
          <a:srcRect b="1457"/>
          <a:stretch>
            <a:fillRect/>
          </a:stretch>
        </p:blipFill>
        <p:spPr>
          <a:xfrm>
            <a:off x="0" y="1628774"/>
            <a:ext cx="9144000" cy="5229226"/>
          </a:xfrm>
          <a:prstGeom prst="rect">
            <a:avLst/>
          </a:prstGeom>
        </p:spPr>
      </p:pic>
      <p:pic>
        <p:nvPicPr>
          <p:cNvPr id="4" name="Grafik 3" descr="GmdePratteln_254-227-57.wm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253486" y="-1"/>
            <a:ext cx="1422202" cy="765175"/>
          </a:xfrm>
          <a:prstGeom prst="rect">
            <a:avLst/>
          </a:prstGeom>
        </p:spPr>
      </p:pic>
      <p:sp>
        <p:nvSpPr>
          <p:cNvPr id="6" name="Titel 6"/>
          <p:cNvSpPr>
            <a:spLocks noGrp="1"/>
          </p:cNvSpPr>
          <p:nvPr>
            <p:ph type="title"/>
          </p:nvPr>
        </p:nvSpPr>
        <p:spPr>
          <a:xfrm>
            <a:off x="467519" y="1628775"/>
            <a:ext cx="8208169" cy="4895850"/>
          </a:xfr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defRPr sz="6000"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54" y="78583"/>
            <a:ext cx="1788934" cy="6865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rtSchluss gelb mit Hintergrundgrafik, 2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Pfeilflaeche_gelb.png"/>
          <p:cNvPicPr>
            <a:picLocks noChangeAspect="1"/>
          </p:cNvPicPr>
          <p:nvPr userDrawn="1"/>
        </p:nvPicPr>
        <p:blipFill>
          <a:blip r:embed="rId2" cstate="print"/>
          <a:srcRect b="1457"/>
          <a:stretch>
            <a:fillRect/>
          </a:stretch>
        </p:blipFill>
        <p:spPr>
          <a:xfrm>
            <a:off x="0" y="1628774"/>
            <a:ext cx="9144000" cy="5229226"/>
          </a:xfrm>
          <a:prstGeom prst="rect">
            <a:avLst/>
          </a:prstGeom>
        </p:spPr>
      </p:pic>
      <p:pic>
        <p:nvPicPr>
          <p:cNvPr id="4" name="Grafik 3" descr="GmdePratteln_254-227-57.wm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253486" y="0"/>
            <a:ext cx="1422202" cy="765175"/>
          </a:xfrm>
          <a:prstGeom prst="rect">
            <a:avLst/>
          </a:prstGeom>
        </p:spPr>
      </p:pic>
      <p:sp>
        <p:nvSpPr>
          <p:cNvPr id="6" name="Titel 6"/>
          <p:cNvSpPr>
            <a:spLocks noGrp="1"/>
          </p:cNvSpPr>
          <p:nvPr>
            <p:ph type="title"/>
          </p:nvPr>
        </p:nvSpPr>
        <p:spPr>
          <a:xfrm>
            <a:off x="467519" y="1628775"/>
            <a:ext cx="8208169" cy="4895850"/>
          </a:xfr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defRPr sz="6000"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pic>
        <p:nvPicPr>
          <p:cNvPr id="7" name="Grafik 6" descr="GmdePratteln_254-227-57.wmf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68313" y="0"/>
            <a:ext cx="1974315" cy="766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rtSchluss gelb mit Hintergrundgrafik, 2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Pfeilflaeche_gelb.png"/>
          <p:cNvPicPr>
            <a:picLocks noChangeAspect="1"/>
          </p:cNvPicPr>
          <p:nvPr userDrawn="1"/>
        </p:nvPicPr>
        <p:blipFill>
          <a:blip r:embed="rId2" cstate="print"/>
          <a:srcRect b="1457"/>
          <a:stretch>
            <a:fillRect/>
          </a:stretch>
        </p:blipFill>
        <p:spPr>
          <a:xfrm>
            <a:off x="0" y="1628774"/>
            <a:ext cx="9144000" cy="5229226"/>
          </a:xfrm>
          <a:prstGeom prst="rect">
            <a:avLst/>
          </a:prstGeom>
        </p:spPr>
      </p:pic>
      <p:pic>
        <p:nvPicPr>
          <p:cNvPr id="4" name="Grafik 3" descr="GmdePratteln_254-227-57.wm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253486" y="0"/>
            <a:ext cx="1422202" cy="765175"/>
          </a:xfrm>
          <a:prstGeom prst="rect">
            <a:avLst/>
          </a:prstGeom>
        </p:spPr>
      </p:pic>
      <p:sp>
        <p:nvSpPr>
          <p:cNvPr id="6" name="Titel 6"/>
          <p:cNvSpPr>
            <a:spLocks noGrp="1"/>
          </p:cNvSpPr>
          <p:nvPr>
            <p:ph type="title"/>
          </p:nvPr>
        </p:nvSpPr>
        <p:spPr>
          <a:xfrm>
            <a:off x="467519" y="1628775"/>
            <a:ext cx="8208169" cy="4895850"/>
          </a:xfr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defRPr sz="6000"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04664"/>
            <a:ext cx="462121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7866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artSchluss gelb mit Hintergrundgrafik, 2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Pfeilflaeche_gelb.png"/>
          <p:cNvPicPr>
            <a:picLocks noChangeAspect="1"/>
          </p:cNvPicPr>
          <p:nvPr userDrawn="1"/>
        </p:nvPicPr>
        <p:blipFill>
          <a:blip r:embed="rId2" cstate="print"/>
          <a:srcRect b="1457"/>
          <a:stretch>
            <a:fillRect/>
          </a:stretch>
        </p:blipFill>
        <p:spPr>
          <a:xfrm>
            <a:off x="0" y="1628774"/>
            <a:ext cx="9144000" cy="5229226"/>
          </a:xfrm>
          <a:prstGeom prst="rect">
            <a:avLst/>
          </a:prstGeom>
        </p:spPr>
      </p:pic>
      <p:pic>
        <p:nvPicPr>
          <p:cNvPr id="4" name="Grafik 3" descr="GmdePratteln_254-227-57.wm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253486" y="0"/>
            <a:ext cx="1422202" cy="765175"/>
          </a:xfrm>
          <a:prstGeom prst="rect">
            <a:avLst/>
          </a:prstGeom>
        </p:spPr>
      </p:pic>
      <p:sp>
        <p:nvSpPr>
          <p:cNvPr id="6" name="Titel 6"/>
          <p:cNvSpPr>
            <a:spLocks noGrp="1"/>
          </p:cNvSpPr>
          <p:nvPr>
            <p:ph type="title"/>
          </p:nvPr>
        </p:nvSpPr>
        <p:spPr>
          <a:xfrm>
            <a:off x="467519" y="1628775"/>
            <a:ext cx="8208169" cy="4895850"/>
          </a:xfr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defRPr sz="6000"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60648"/>
            <a:ext cx="4621213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0613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 1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0"/>
          </p:nvPr>
        </p:nvSpPr>
        <p:spPr>
          <a:xfrm>
            <a:off x="0" y="1628774"/>
            <a:ext cx="9144000" cy="5229225"/>
          </a:xfrm>
        </p:spPr>
        <p:txBody>
          <a:bodyPr lIns="468000" tIns="0" rIns="0" bIns="0"/>
          <a:lstStyle>
            <a:lvl1pPr>
              <a:buNone/>
              <a:defRPr sz="1200" b="0"/>
            </a:lvl1pPr>
          </a:lstStyle>
          <a:p>
            <a:r>
              <a:rPr lang="de-DE" smtClean="0"/>
              <a:t>Bild durch Klicken auf Symbol hinzufügen</a:t>
            </a:r>
            <a:endParaRPr lang="de-CH"/>
          </a:p>
        </p:txBody>
      </p:sp>
      <p:pic>
        <p:nvPicPr>
          <p:cNvPr id="4" name="Grafik 3" descr="GmdePratteln_254-227-57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253486" y="-1"/>
            <a:ext cx="1422202" cy="765175"/>
          </a:xfrm>
          <a:prstGeom prst="rect">
            <a:avLst/>
          </a:prstGeom>
        </p:spPr>
      </p:pic>
      <p:sp>
        <p:nvSpPr>
          <p:cNvPr id="6" name="Titel 6"/>
          <p:cNvSpPr>
            <a:spLocks noGrp="1"/>
          </p:cNvSpPr>
          <p:nvPr>
            <p:ph type="title" hasCustomPrompt="1"/>
          </p:nvPr>
        </p:nvSpPr>
        <p:spPr>
          <a:xfrm>
            <a:off x="468314" y="418950"/>
            <a:ext cx="5688011" cy="48977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 b="0">
                <a:solidFill>
                  <a:srgbClr val="67757E"/>
                </a:solidFill>
              </a:defRPr>
            </a:lvl1pPr>
          </a:lstStyle>
          <a:p>
            <a:r>
              <a:rPr lang="de-DE" dirty="0" smtClean="0"/>
              <a:t>Öffentliche Sicherheit </a:t>
            </a:r>
            <a:br>
              <a:rPr lang="de-DE" dirty="0" smtClean="0"/>
            </a:br>
            <a:r>
              <a:rPr lang="de-DE" dirty="0" smtClean="0"/>
              <a:t>Zivilschutz</a:t>
            </a:r>
            <a:endParaRPr lang="de-CH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 mehre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2"/>
          <p:cNvSpPr>
            <a:spLocks noGrp="1"/>
          </p:cNvSpPr>
          <p:nvPr>
            <p:ph type="pic" sz="quarter" idx="10"/>
          </p:nvPr>
        </p:nvSpPr>
        <p:spPr>
          <a:xfrm>
            <a:off x="3311525" y="1628774"/>
            <a:ext cx="5832475" cy="5229225"/>
          </a:xfrm>
        </p:spPr>
        <p:txBody>
          <a:bodyPr/>
          <a:lstStyle>
            <a:lvl1pPr>
              <a:lnSpc>
                <a:spcPct val="100000"/>
              </a:lnSpc>
              <a:buNone/>
              <a:defRPr sz="1200" b="0"/>
            </a:lvl1pPr>
          </a:lstStyle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1"/>
          </p:nvPr>
        </p:nvSpPr>
        <p:spPr>
          <a:xfrm>
            <a:off x="0" y="1628775"/>
            <a:ext cx="2987675" cy="1530000"/>
          </a:xfrm>
        </p:spPr>
        <p:txBody>
          <a:bodyPr lIns="468000"/>
          <a:lstStyle>
            <a:lvl1pPr>
              <a:lnSpc>
                <a:spcPct val="100000"/>
              </a:lnSpc>
              <a:buNone/>
              <a:defRPr sz="1200" b="0"/>
            </a:lvl1pPr>
          </a:lstStyle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16" name="Bildplatzhalter 14"/>
          <p:cNvSpPr>
            <a:spLocks noGrp="1"/>
          </p:cNvSpPr>
          <p:nvPr>
            <p:ph type="pic" sz="quarter" idx="12"/>
          </p:nvPr>
        </p:nvSpPr>
        <p:spPr>
          <a:xfrm>
            <a:off x="0" y="5328000"/>
            <a:ext cx="2987675" cy="1530000"/>
          </a:xfrm>
        </p:spPr>
        <p:txBody>
          <a:bodyPr lIns="468000"/>
          <a:lstStyle>
            <a:lvl1pPr>
              <a:lnSpc>
                <a:spcPct val="100000"/>
              </a:lnSpc>
              <a:buNone/>
              <a:defRPr sz="1200" b="0"/>
            </a:lvl1pPr>
          </a:lstStyle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17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0" y="3501008"/>
            <a:ext cx="2987675" cy="1530000"/>
          </a:xfrm>
        </p:spPr>
        <p:txBody>
          <a:bodyPr lIns="468000"/>
          <a:lstStyle>
            <a:lvl1pPr>
              <a:lnSpc>
                <a:spcPct val="100000"/>
              </a:lnSpc>
              <a:buNone/>
              <a:defRPr sz="1200" b="0"/>
            </a:lvl1pPr>
          </a:lstStyle>
          <a:p>
            <a:r>
              <a:rPr lang="de-DE" smtClean="0"/>
              <a:t>Bild durch Klicken auf Symbol hinzufügen</a:t>
            </a:r>
            <a:endParaRPr lang="de-CH"/>
          </a:p>
        </p:txBody>
      </p:sp>
      <p:pic>
        <p:nvPicPr>
          <p:cNvPr id="8" name="Grafik 7" descr="GmdePratteln_254-227-57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253486" y="-1"/>
            <a:ext cx="1422202" cy="765175"/>
          </a:xfrm>
          <a:prstGeom prst="rect">
            <a:avLst/>
          </a:prstGeom>
        </p:spPr>
      </p:pic>
      <p:sp>
        <p:nvSpPr>
          <p:cNvPr id="10" name="Titel 6"/>
          <p:cNvSpPr>
            <a:spLocks noGrp="1"/>
          </p:cNvSpPr>
          <p:nvPr>
            <p:ph type="title"/>
          </p:nvPr>
        </p:nvSpPr>
        <p:spPr>
          <a:xfrm>
            <a:off x="468314" y="418950"/>
            <a:ext cx="5688011" cy="1209825"/>
          </a:xfrm>
        </p:spPr>
        <p:txBody>
          <a:bodyPr>
            <a:noAutofit/>
          </a:bodyPr>
          <a:lstStyle>
            <a:lvl1pPr>
              <a:defRPr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Kapitel-Titelfolie gelb, Text/Bild 2/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 descr="Pfeilflaeche_gelb.png"/>
          <p:cNvPicPr>
            <a:picLocks noChangeAspect="1"/>
          </p:cNvPicPr>
          <p:nvPr userDrawn="1"/>
        </p:nvPicPr>
        <p:blipFill>
          <a:blip r:embed="rId2" cstate="print"/>
          <a:srcRect b="1457"/>
          <a:stretch>
            <a:fillRect/>
          </a:stretch>
        </p:blipFill>
        <p:spPr>
          <a:xfrm>
            <a:off x="0" y="1628775"/>
            <a:ext cx="9144000" cy="4895850"/>
          </a:xfrm>
          <a:prstGeom prst="rect">
            <a:avLst/>
          </a:prstGeom>
        </p:spPr>
      </p:pic>
      <p:sp>
        <p:nvSpPr>
          <p:cNvPr id="35" name="Datumsplatzhalter 3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smtClean="0"/>
              <a:t>Fusszeile, Datum</a:t>
            </a:r>
            <a:endParaRPr lang="de-CH"/>
          </a:p>
        </p:txBody>
      </p:sp>
      <p:sp>
        <p:nvSpPr>
          <p:cNvPr id="10" name="Textplatzhalter 39"/>
          <p:cNvSpPr>
            <a:spLocks noGrp="1"/>
          </p:cNvSpPr>
          <p:nvPr>
            <p:ph type="body" sz="quarter" idx="15"/>
          </p:nvPr>
        </p:nvSpPr>
        <p:spPr>
          <a:xfrm>
            <a:off x="468313" y="2592000"/>
            <a:ext cx="5364161" cy="35280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3400"/>
              </a:lnSpc>
              <a:buNone/>
              <a:defRPr sz="3000" b="1">
                <a:solidFill>
                  <a:srgbClr val="67757E"/>
                </a:solidFill>
              </a:defRPr>
            </a:lvl1pPr>
            <a:lvl2pPr marL="0" indent="0">
              <a:lnSpc>
                <a:spcPts val="3400"/>
              </a:lnSpc>
              <a:spcBef>
                <a:spcPts val="0"/>
              </a:spcBef>
              <a:buNone/>
              <a:defRPr sz="3000" b="0">
                <a:solidFill>
                  <a:srgbClr val="67757E"/>
                </a:solidFill>
              </a:defRPr>
            </a:lvl2pPr>
            <a:lvl3pPr marL="0" indent="0">
              <a:lnSpc>
                <a:spcPts val="2200"/>
              </a:lnSpc>
              <a:spcBef>
                <a:spcPts val="2200"/>
              </a:spcBef>
              <a:buNone/>
              <a:defRPr sz="2000">
                <a:solidFill>
                  <a:srgbClr val="67757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2" name="Inhaltsplatzhalter 25"/>
          <p:cNvSpPr>
            <a:spLocks noGrp="1"/>
          </p:cNvSpPr>
          <p:nvPr>
            <p:ph sz="quarter" idx="17"/>
          </p:nvPr>
        </p:nvSpPr>
        <p:spPr>
          <a:xfrm>
            <a:off x="6156324" y="1628775"/>
            <a:ext cx="2987675" cy="4895850"/>
          </a:xfrm>
          <a:solidFill>
            <a:schemeClr val="bg1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pic>
        <p:nvPicPr>
          <p:cNvPr id="14" name="Grafik 13" descr="GmdePratteln_254-227-57.wm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987930" y="0"/>
            <a:ext cx="1687758" cy="908050"/>
          </a:xfrm>
          <a:prstGeom prst="rect">
            <a:avLst/>
          </a:prstGeom>
        </p:spPr>
      </p:pic>
      <p:sp>
        <p:nvSpPr>
          <p:cNvPr id="18" name="Titel 6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1065833"/>
          </a:xfrm>
        </p:spPr>
        <p:txBody>
          <a:bodyPr>
            <a:noAutofit/>
          </a:bodyPr>
          <a:lstStyle>
            <a:lvl1pPr>
              <a:defRPr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Kapitel-Titelfolie gelb, Text/Bild 1/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 descr="Pfeilflaeche_gelb.png"/>
          <p:cNvPicPr>
            <a:picLocks noChangeAspect="1"/>
          </p:cNvPicPr>
          <p:nvPr userDrawn="1"/>
        </p:nvPicPr>
        <p:blipFill>
          <a:blip r:embed="rId2" cstate="print"/>
          <a:srcRect b="1457"/>
          <a:stretch>
            <a:fillRect/>
          </a:stretch>
        </p:blipFill>
        <p:spPr>
          <a:xfrm>
            <a:off x="0" y="1628775"/>
            <a:ext cx="9144000" cy="4895850"/>
          </a:xfrm>
          <a:prstGeom prst="rect">
            <a:avLst/>
          </a:prstGeom>
        </p:spPr>
      </p:pic>
      <p:sp>
        <p:nvSpPr>
          <p:cNvPr id="35" name="Datumsplatzhalter 3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smtClean="0"/>
              <a:t>Fusszeile, Datum</a:t>
            </a:r>
            <a:endParaRPr lang="de-CH"/>
          </a:p>
        </p:txBody>
      </p:sp>
      <p:sp>
        <p:nvSpPr>
          <p:cNvPr id="10" name="Textplatzhalter 39"/>
          <p:cNvSpPr>
            <a:spLocks noGrp="1"/>
          </p:cNvSpPr>
          <p:nvPr>
            <p:ph type="body" sz="quarter" idx="15"/>
          </p:nvPr>
        </p:nvSpPr>
        <p:spPr>
          <a:xfrm>
            <a:off x="468313" y="2592000"/>
            <a:ext cx="4103687" cy="35280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3400"/>
              </a:lnSpc>
              <a:buNone/>
              <a:defRPr sz="3000" b="1">
                <a:solidFill>
                  <a:srgbClr val="67757E"/>
                </a:solidFill>
              </a:defRPr>
            </a:lvl1pPr>
            <a:lvl2pPr marL="0" indent="0">
              <a:lnSpc>
                <a:spcPts val="3400"/>
              </a:lnSpc>
              <a:spcBef>
                <a:spcPts val="0"/>
              </a:spcBef>
              <a:buNone/>
              <a:defRPr sz="3000" b="0">
                <a:solidFill>
                  <a:srgbClr val="67757E"/>
                </a:solidFill>
              </a:defRPr>
            </a:lvl2pPr>
            <a:lvl3pPr marL="0" indent="0">
              <a:lnSpc>
                <a:spcPts val="2200"/>
              </a:lnSpc>
              <a:spcBef>
                <a:spcPts val="2200"/>
              </a:spcBef>
              <a:buNone/>
              <a:defRPr sz="2000">
                <a:solidFill>
                  <a:srgbClr val="67757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2" name="Inhaltsplatzhalter 25"/>
          <p:cNvSpPr>
            <a:spLocks noGrp="1"/>
          </p:cNvSpPr>
          <p:nvPr>
            <p:ph sz="quarter" idx="17"/>
          </p:nvPr>
        </p:nvSpPr>
        <p:spPr>
          <a:xfrm>
            <a:off x="4572000" y="1628775"/>
            <a:ext cx="4571999" cy="4895850"/>
          </a:xfrm>
          <a:solidFill>
            <a:schemeClr val="bg1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pic>
        <p:nvPicPr>
          <p:cNvPr id="14" name="Grafik 13" descr="GmdePratteln_254-227-57.wm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987930" y="0"/>
            <a:ext cx="1687758" cy="908050"/>
          </a:xfrm>
          <a:prstGeom prst="rect">
            <a:avLst/>
          </a:prstGeom>
        </p:spPr>
      </p:pic>
      <p:sp>
        <p:nvSpPr>
          <p:cNvPr id="8" name="Titel 6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1065833"/>
          </a:xfrm>
        </p:spPr>
        <p:txBody>
          <a:bodyPr>
            <a:noAutofit/>
          </a:bodyPr>
          <a:lstStyle>
            <a:lvl1pPr>
              <a:defRPr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Kapitel-Titelfolie gelb, Text/2 Bilder 2/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Pfeilflaeche_gelb.png"/>
          <p:cNvPicPr>
            <a:picLocks noChangeAspect="1"/>
          </p:cNvPicPr>
          <p:nvPr userDrawn="1"/>
        </p:nvPicPr>
        <p:blipFill>
          <a:blip r:embed="rId2" cstate="print"/>
          <a:srcRect b="1457"/>
          <a:stretch>
            <a:fillRect/>
          </a:stretch>
        </p:blipFill>
        <p:spPr>
          <a:xfrm>
            <a:off x="0" y="1628775"/>
            <a:ext cx="9144000" cy="4895850"/>
          </a:xfrm>
          <a:prstGeom prst="rect">
            <a:avLst/>
          </a:prstGeom>
        </p:spPr>
      </p:pic>
      <p:sp>
        <p:nvSpPr>
          <p:cNvPr id="35" name="Datumsplatzhalter 3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smtClean="0"/>
              <a:t>Fusszeile, Datum</a:t>
            </a:r>
            <a:endParaRPr lang="de-CH"/>
          </a:p>
        </p:txBody>
      </p:sp>
      <p:sp>
        <p:nvSpPr>
          <p:cNvPr id="14" name="Textplatzhalter 39"/>
          <p:cNvSpPr>
            <a:spLocks noGrp="1"/>
          </p:cNvSpPr>
          <p:nvPr>
            <p:ph type="body" sz="quarter" idx="17"/>
          </p:nvPr>
        </p:nvSpPr>
        <p:spPr>
          <a:xfrm>
            <a:off x="468313" y="2592000"/>
            <a:ext cx="5364161" cy="35280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4400"/>
              </a:lnSpc>
              <a:buNone/>
              <a:defRPr sz="3700" b="1">
                <a:solidFill>
                  <a:srgbClr val="67757E"/>
                </a:solidFill>
              </a:defRPr>
            </a:lvl1pPr>
            <a:lvl2pPr marL="0" indent="0">
              <a:lnSpc>
                <a:spcPts val="4400"/>
              </a:lnSpc>
              <a:spcBef>
                <a:spcPts val="0"/>
              </a:spcBef>
              <a:buNone/>
              <a:defRPr sz="3700" b="0">
                <a:solidFill>
                  <a:srgbClr val="67757E"/>
                </a:solidFill>
              </a:defRPr>
            </a:lvl2pPr>
            <a:lvl3pPr marL="0" indent="0">
              <a:lnSpc>
                <a:spcPts val="2200"/>
              </a:lnSpc>
              <a:spcBef>
                <a:spcPts val="2200"/>
              </a:spcBef>
              <a:buNone/>
              <a:defRPr sz="2000">
                <a:solidFill>
                  <a:srgbClr val="67757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1" name="Inhaltsplatzhalter 25"/>
          <p:cNvSpPr>
            <a:spLocks noGrp="1"/>
          </p:cNvSpPr>
          <p:nvPr>
            <p:ph sz="quarter" idx="18"/>
          </p:nvPr>
        </p:nvSpPr>
        <p:spPr>
          <a:xfrm>
            <a:off x="6156324" y="1628775"/>
            <a:ext cx="2987675" cy="2304000"/>
          </a:xfrm>
          <a:solidFill>
            <a:schemeClr val="bg1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5" name="Inhaltsplatzhalter 25"/>
          <p:cNvSpPr>
            <a:spLocks noGrp="1"/>
          </p:cNvSpPr>
          <p:nvPr>
            <p:ph sz="quarter" idx="19"/>
          </p:nvPr>
        </p:nvSpPr>
        <p:spPr>
          <a:xfrm>
            <a:off x="6156325" y="4220625"/>
            <a:ext cx="2987675" cy="2304000"/>
          </a:xfrm>
          <a:solidFill>
            <a:schemeClr val="bg1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pic>
        <p:nvPicPr>
          <p:cNvPr id="17" name="Grafik 16" descr="GmdePratteln_254-227-57.wm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987930" y="0"/>
            <a:ext cx="1687758" cy="908050"/>
          </a:xfrm>
          <a:prstGeom prst="rect">
            <a:avLst/>
          </a:prstGeom>
        </p:spPr>
      </p:pic>
      <p:sp>
        <p:nvSpPr>
          <p:cNvPr id="18" name="Titel 6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1065833"/>
          </a:xfrm>
        </p:spPr>
        <p:txBody>
          <a:bodyPr>
            <a:noAutofit/>
          </a:bodyPr>
          <a:lstStyle>
            <a:lvl1pPr>
              <a:defRPr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Kapitel-Titelfolie gelb, 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Pfeilflaeche_gelb.png"/>
          <p:cNvPicPr>
            <a:picLocks noChangeAspect="1"/>
          </p:cNvPicPr>
          <p:nvPr userDrawn="1"/>
        </p:nvPicPr>
        <p:blipFill>
          <a:blip r:embed="rId2" cstate="print"/>
          <a:srcRect b="1457"/>
          <a:stretch>
            <a:fillRect/>
          </a:stretch>
        </p:blipFill>
        <p:spPr>
          <a:xfrm>
            <a:off x="0" y="1628775"/>
            <a:ext cx="9144000" cy="4895850"/>
          </a:xfrm>
          <a:prstGeom prst="rect">
            <a:avLst/>
          </a:prstGeom>
        </p:spPr>
      </p:pic>
      <p:sp>
        <p:nvSpPr>
          <p:cNvPr id="35" name="Datumsplatzhalter 3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smtClean="0"/>
              <a:t>Fusszeile, Datum</a:t>
            </a:r>
            <a:endParaRPr lang="de-CH"/>
          </a:p>
        </p:txBody>
      </p:sp>
      <p:sp>
        <p:nvSpPr>
          <p:cNvPr id="14" name="Textplatzhalter 39"/>
          <p:cNvSpPr>
            <a:spLocks noGrp="1"/>
          </p:cNvSpPr>
          <p:nvPr>
            <p:ph type="body" sz="quarter" idx="17"/>
          </p:nvPr>
        </p:nvSpPr>
        <p:spPr>
          <a:xfrm>
            <a:off x="468313" y="2592000"/>
            <a:ext cx="8207375" cy="35280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4400"/>
              </a:lnSpc>
              <a:buNone/>
              <a:defRPr sz="3700" b="1">
                <a:solidFill>
                  <a:srgbClr val="67757E"/>
                </a:solidFill>
              </a:defRPr>
            </a:lvl1pPr>
            <a:lvl2pPr marL="0" indent="0">
              <a:lnSpc>
                <a:spcPts val="4400"/>
              </a:lnSpc>
              <a:spcBef>
                <a:spcPts val="0"/>
              </a:spcBef>
              <a:buNone/>
              <a:defRPr sz="3700" b="0">
                <a:solidFill>
                  <a:srgbClr val="67757E"/>
                </a:solidFill>
              </a:defRPr>
            </a:lvl2pPr>
            <a:lvl3pPr marL="0" indent="0">
              <a:lnSpc>
                <a:spcPts val="2200"/>
              </a:lnSpc>
              <a:spcBef>
                <a:spcPts val="2200"/>
              </a:spcBef>
              <a:buNone/>
              <a:defRPr sz="2000">
                <a:solidFill>
                  <a:srgbClr val="67757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9" name="Grafik 8" descr="GmdePratteln_254-227-57.wm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987930" y="0"/>
            <a:ext cx="1687758" cy="908050"/>
          </a:xfrm>
          <a:prstGeom prst="rect">
            <a:avLst/>
          </a:prstGeom>
        </p:spPr>
      </p:pic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1065833"/>
          </a:xfrm>
        </p:spPr>
        <p:txBody>
          <a:bodyPr>
            <a:noAutofit/>
          </a:bodyPr>
          <a:lstStyle>
            <a:lvl1pPr>
              <a:defRPr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nhaltsfolie gelb, 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ER Information, 21. November 2016</a:t>
            </a:r>
            <a:endParaRPr lang="de-CH" dirty="0"/>
          </a:p>
        </p:txBody>
      </p:sp>
      <p:pic>
        <p:nvPicPr>
          <p:cNvPr id="9" name="Grafik 8" descr="Pfeilflaeche_gelb_Inhalt.png"/>
          <p:cNvPicPr>
            <a:picLocks noChangeAspect="1"/>
          </p:cNvPicPr>
          <p:nvPr userDrawn="1"/>
        </p:nvPicPr>
        <p:blipFill>
          <a:blip r:embed="rId2" cstate="print"/>
          <a:srcRect b="1587"/>
          <a:stretch>
            <a:fillRect/>
          </a:stretch>
        </p:blipFill>
        <p:spPr>
          <a:xfrm>
            <a:off x="0" y="0"/>
            <a:ext cx="9144000" cy="1628775"/>
          </a:xfrm>
          <a:prstGeom prst="rect">
            <a:avLst/>
          </a:prstGeom>
        </p:spPr>
      </p:pic>
      <p:sp>
        <p:nvSpPr>
          <p:cNvPr id="8" name="Textplatzhalter 7"/>
          <p:cNvSpPr>
            <a:spLocks noGrp="1"/>
          </p:cNvSpPr>
          <p:nvPr>
            <p:ph type="body" sz="quarter" idx="19"/>
          </p:nvPr>
        </p:nvSpPr>
        <p:spPr>
          <a:xfrm>
            <a:off x="468312" y="1952625"/>
            <a:ext cx="8207375" cy="4248150"/>
          </a:xfrm>
        </p:spPr>
        <p:txBody>
          <a:bodyPr lIns="0" tIns="0" rIns="0" bIns="0">
            <a:noAutofit/>
          </a:bodyPr>
          <a:lstStyle>
            <a:lvl1pPr>
              <a:defRPr lang="de-DE" sz="3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de-DE" sz="20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</a:lstStyle>
          <a:p>
            <a:pPr marL="0" lvl="0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 smtClean="0"/>
              <a:t>Textmasterformat bearbeiten</a:t>
            </a:r>
          </a:p>
          <a:p>
            <a:pPr marL="0" lvl="1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 smtClean="0"/>
              <a:t>Zweite Ebene</a:t>
            </a:r>
          </a:p>
          <a:p>
            <a:pPr marL="0" lvl="2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 smtClean="0"/>
              <a:t>Dritte Ebene</a:t>
            </a:r>
          </a:p>
          <a:p>
            <a:pPr marL="0" lvl="3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 smtClean="0"/>
              <a:t>Vierte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1065833"/>
          </a:xfrm>
        </p:spPr>
        <p:txBody>
          <a:bodyPr/>
          <a:lstStyle>
            <a:lvl1pPr>
              <a:defRPr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nhaltsfolie gelb, Tex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Fusszeile, Datum</a:t>
            </a:r>
            <a:endParaRPr lang="de-CH"/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9"/>
          </p:nvPr>
        </p:nvSpPr>
        <p:spPr>
          <a:xfrm>
            <a:off x="468312" y="1952625"/>
            <a:ext cx="8207376" cy="1152525"/>
          </a:xfrm>
        </p:spPr>
        <p:txBody>
          <a:bodyPr lIns="0" tIns="0" rIns="0" bIns="0" numCol="1" spcCol="324000">
            <a:noAutofit/>
          </a:bodyPr>
          <a:lstStyle>
            <a:lvl1pPr>
              <a:defRPr lang="de-DE" sz="3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de-DE" sz="20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</a:lstStyle>
          <a:p>
            <a:pPr marL="0" lvl="0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 smtClean="0"/>
              <a:t>Textmasterformat bearbeiten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20"/>
          </p:nvPr>
        </p:nvSpPr>
        <p:spPr>
          <a:xfrm>
            <a:off x="468313" y="3105150"/>
            <a:ext cx="8207375" cy="3419475"/>
          </a:xfrm>
        </p:spPr>
        <p:txBody>
          <a:bodyPr numCol="2" spcCol="324000"/>
          <a:lstStyle>
            <a:lvl1pPr>
              <a:lnSpc>
                <a:spcPts val="2400"/>
              </a:lnSpc>
              <a:defRPr sz="2000"/>
            </a:lvl1pPr>
            <a:lvl2pPr>
              <a:defRPr b="0"/>
            </a:lvl2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pic>
        <p:nvPicPr>
          <p:cNvPr id="15" name="Grafik 14" descr="Pfeilflaeche_gelb_Inhalt.png"/>
          <p:cNvPicPr>
            <a:picLocks noChangeAspect="1"/>
          </p:cNvPicPr>
          <p:nvPr userDrawn="1"/>
        </p:nvPicPr>
        <p:blipFill>
          <a:blip r:embed="rId2" cstate="print"/>
          <a:srcRect b="1587"/>
          <a:stretch>
            <a:fillRect/>
          </a:stretch>
        </p:blipFill>
        <p:spPr>
          <a:xfrm>
            <a:off x="0" y="0"/>
            <a:ext cx="9144000" cy="1628775"/>
          </a:xfrm>
          <a:prstGeom prst="rect">
            <a:avLst/>
          </a:prstGeom>
        </p:spPr>
      </p:pic>
      <p:sp>
        <p:nvSpPr>
          <p:cNvPr id="6" name="Titel 6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1065833"/>
          </a:xfrm>
        </p:spPr>
        <p:txBody>
          <a:bodyPr/>
          <a:lstStyle>
            <a:lvl1pPr>
              <a:defRPr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a_Inhaltsfolie gelb, Bild oben/Text unten,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Fusszeile, Datum</a:t>
            </a:r>
            <a:endParaRPr lang="de-CH"/>
          </a:p>
        </p:txBody>
      </p:sp>
      <p:pic>
        <p:nvPicPr>
          <p:cNvPr id="10" name="Grafik 9" descr="Pfeilflaeche_gelb_Inhalt.png"/>
          <p:cNvPicPr>
            <a:picLocks noChangeAspect="1"/>
          </p:cNvPicPr>
          <p:nvPr userDrawn="1"/>
        </p:nvPicPr>
        <p:blipFill>
          <a:blip r:embed="rId2" cstate="print"/>
          <a:srcRect b="1587"/>
          <a:stretch>
            <a:fillRect/>
          </a:stretch>
        </p:blipFill>
        <p:spPr>
          <a:xfrm>
            <a:off x="0" y="0"/>
            <a:ext cx="9144000" cy="1628775"/>
          </a:xfrm>
          <a:prstGeom prst="rect">
            <a:avLst/>
          </a:prstGeom>
        </p:spPr>
      </p:pic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1065833"/>
          </a:xfrm>
        </p:spPr>
        <p:txBody>
          <a:bodyPr/>
          <a:lstStyle>
            <a:lvl1pPr>
              <a:defRPr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11" name="Textplatzhalter 19"/>
          <p:cNvSpPr>
            <a:spLocks noGrp="1"/>
          </p:cNvSpPr>
          <p:nvPr>
            <p:ph type="body" sz="quarter" idx="15"/>
          </p:nvPr>
        </p:nvSpPr>
        <p:spPr>
          <a:xfrm>
            <a:off x="468313" y="5734799"/>
            <a:ext cx="8207375" cy="789825"/>
          </a:xfrm>
        </p:spPr>
        <p:txBody>
          <a:bodyPr/>
          <a:lstStyle>
            <a:lvl1pPr>
              <a:lnSpc>
                <a:spcPts val="2000"/>
              </a:lnSpc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8" name="Inhaltsplatzhalter 25"/>
          <p:cNvSpPr>
            <a:spLocks noGrp="1"/>
          </p:cNvSpPr>
          <p:nvPr>
            <p:ph sz="quarter" idx="19"/>
          </p:nvPr>
        </p:nvSpPr>
        <p:spPr>
          <a:xfrm>
            <a:off x="468313" y="1953149"/>
            <a:ext cx="8207375" cy="3528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0b_Inhaltsfolie gelb, Bild unten/Text oben,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Fusszeile, Datum</a:t>
            </a:r>
            <a:endParaRPr lang="de-CH"/>
          </a:p>
        </p:txBody>
      </p:sp>
      <p:pic>
        <p:nvPicPr>
          <p:cNvPr id="10" name="Grafik 9" descr="Pfeilflaeche_gelb_Inhalt.png"/>
          <p:cNvPicPr>
            <a:picLocks noChangeAspect="1"/>
          </p:cNvPicPr>
          <p:nvPr userDrawn="1"/>
        </p:nvPicPr>
        <p:blipFill>
          <a:blip r:embed="rId2" cstate="print"/>
          <a:srcRect b="1587"/>
          <a:stretch>
            <a:fillRect/>
          </a:stretch>
        </p:blipFill>
        <p:spPr>
          <a:xfrm>
            <a:off x="0" y="0"/>
            <a:ext cx="9144000" cy="1628775"/>
          </a:xfrm>
          <a:prstGeom prst="rect">
            <a:avLst/>
          </a:prstGeom>
        </p:spPr>
      </p:pic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1065833"/>
          </a:xfrm>
        </p:spPr>
        <p:txBody>
          <a:bodyPr/>
          <a:lstStyle>
            <a:lvl1pPr>
              <a:defRPr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11" name="Textplatzhalter 19"/>
          <p:cNvSpPr>
            <a:spLocks noGrp="1"/>
          </p:cNvSpPr>
          <p:nvPr>
            <p:ph type="body" sz="quarter" idx="15"/>
          </p:nvPr>
        </p:nvSpPr>
        <p:spPr>
          <a:xfrm>
            <a:off x="468312" y="1952625"/>
            <a:ext cx="8207375" cy="789825"/>
          </a:xfrm>
        </p:spPr>
        <p:txBody>
          <a:bodyPr/>
          <a:lstStyle>
            <a:lvl1pPr>
              <a:lnSpc>
                <a:spcPts val="2000"/>
              </a:lnSpc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8" name="Inhaltsplatzhalter 25"/>
          <p:cNvSpPr>
            <a:spLocks noGrp="1"/>
          </p:cNvSpPr>
          <p:nvPr>
            <p:ph sz="quarter" idx="19"/>
          </p:nvPr>
        </p:nvSpPr>
        <p:spPr>
          <a:xfrm>
            <a:off x="468313" y="2996625"/>
            <a:ext cx="8207375" cy="3528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nhaltsfolie gelb, Bild/Tex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Fusszeile, Datum</a:t>
            </a:r>
            <a:endParaRPr lang="de-CH"/>
          </a:p>
        </p:txBody>
      </p:sp>
      <p:pic>
        <p:nvPicPr>
          <p:cNvPr id="10" name="Grafik 9" descr="Pfeilflaeche_gelb_Inhalt.png"/>
          <p:cNvPicPr>
            <a:picLocks noChangeAspect="1"/>
          </p:cNvPicPr>
          <p:nvPr userDrawn="1"/>
        </p:nvPicPr>
        <p:blipFill>
          <a:blip r:embed="rId2" cstate="print"/>
          <a:srcRect b="1587"/>
          <a:stretch>
            <a:fillRect/>
          </a:stretch>
        </p:blipFill>
        <p:spPr>
          <a:xfrm>
            <a:off x="0" y="0"/>
            <a:ext cx="9144000" cy="1628775"/>
          </a:xfrm>
          <a:prstGeom prst="rect">
            <a:avLst/>
          </a:prstGeom>
        </p:spPr>
      </p:pic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1065833"/>
          </a:xfrm>
        </p:spPr>
        <p:txBody>
          <a:bodyPr/>
          <a:lstStyle>
            <a:lvl1pPr>
              <a:defRPr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9" name="Inhaltsplatzhalter 25"/>
          <p:cNvSpPr>
            <a:spLocks noGrp="1"/>
          </p:cNvSpPr>
          <p:nvPr>
            <p:ph sz="quarter" idx="19"/>
          </p:nvPr>
        </p:nvSpPr>
        <p:spPr>
          <a:xfrm>
            <a:off x="468313" y="1953149"/>
            <a:ext cx="3942000" cy="3528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1" name="Textplatzhalter 19"/>
          <p:cNvSpPr>
            <a:spLocks noGrp="1"/>
          </p:cNvSpPr>
          <p:nvPr>
            <p:ph type="body" sz="quarter" idx="15"/>
          </p:nvPr>
        </p:nvSpPr>
        <p:spPr>
          <a:xfrm>
            <a:off x="468313" y="5734799"/>
            <a:ext cx="3942000" cy="789825"/>
          </a:xfrm>
        </p:spPr>
        <p:txBody>
          <a:bodyPr/>
          <a:lstStyle>
            <a:lvl1pPr>
              <a:lnSpc>
                <a:spcPts val="2000"/>
              </a:lnSpc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2" name="Textplatzhalter 19"/>
          <p:cNvSpPr>
            <a:spLocks noGrp="1"/>
          </p:cNvSpPr>
          <p:nvPr>
            <p:ph type="body" sz="quarter" idx="21"/>
          </p:nvPr>
        </p:nvSpPr>
        <p:spPr>
          <a:xfrm>
            <a:off x="4733688" y="5734800"/>
            <a:ext cx="3942000" cy="789825"/>
          </a:xfrm>
        </p:spPr>
        <p:txBody>
          <a:bodyPr/>
          <a:lstStyle>
            <a:lvl1pPr>
              <a:lnSpc>
                <a:spcPts val="2000"/>
              </a:lnSpc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3" name="Inhaltsplatzhalter 25"/>
          <p:cNvSpPr>
            <a:spLocks noGrp="1"/>
          </p:cNvSpPr>
          <p:nvPr>
            <p:ph sz="quarter" idx="22"/>
          </p:nvPr>
        </p:nvSpPr>
        <p:spPr>
          <a:xfrm>
            <a:off x="4733688" y="1952625"/>
            <a:ext cx="3942000" cy="3528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nhaltsfolie gelb, Bild/Text 3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Fusszeile, Datum</a:t>
            </a:r>
            <a:endParaRPr lang="de-CH"/>
          </a:p>
        </p:txBody>
      </p:sp>
      <p:pic>
        <p:nvPicPr>
          <p:cNvPr id="10" name="Grafik 9" descr="Pfeilflaeche_gelb_Inhalt.png"/>
          <p:cNvPicPr>
            <a:picLocks noChangeAspect="1"/>
          </p:cNvPicPr>
          <p:nvPr userDrawn="1"/>
        </p:nvPicPr>
        <p:blipFill>
          <a:blip r:embed="rId2" cstate="print"/>
          <a:srcRect b="1587"/>
          <a:stretch>
            <a:fillRect/>
          </a:stretch>
        </p:blipFill>
        <p:spPr>
          <a:xfrm>
            <a:off x="0" y="0"/>
            <a:ext cx="9144000" cy="1628775"/>
          </a:xfrm>
          <a:prstGeom prst="rect">
            <a:avLst/>
          </a:prstGeom>
        </p:spPr>
      </p:pic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1065833"/>
          </a:xfrm>
        </p:spPr>
        <p:txBody>
          <a:bodyPr/>
          <a:lstStyle>
            <a:lvl1pPr>
              <a:defRPr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9" name="Inhaltsplatzhalter 25"/>
          <p:cNvSpPr>
            <a:spLocks noGrp="1"/>
          </p:cNvSpPr>
          <p:nvPr>
            <p:ph sz="quarter" idx="19"/>
          </p:nvPr>
        </p:nvSpPr>
        <p:spPr>
          <a:xfrm>
            <a:off x="468313" y="1953149"/>
            <a:ext cx="2519362" cy="3528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1" name="Textplatzhalter 19"/>
          <p:cNvSpPr>
            <a:spLocks noGrp="1"/>
          </p:cNvSpPr>
          <p:nvPr>
            <p:ph type="body" sz="quarter" idx="15"/>
          </p:nvPr>
        </p:nvSpPr>
        <p:spPr>
          <a:xfrm>
            <a:off x="468313" y="5734799"/>
            <a:ext cx="2519362" cy="789825"/>
          </a:xfrm>
        </p:spPr>
        <p:txBody>
          <a:bodyPr/>
          <a:lstStyle>
            <a:lvl1pPr>
              <a:lnSpc>
                <a:spcPts val="2000"/>
              </a:lnSpc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2" name="Textplatzhalter 19"/>
          <p:cNvSpPr>
            <a:spLocks noGrp="1"/>
          </p:cNvSpPr>
          <p:nvPr>
            <p:ph type="body" sz="quarter" idx="21"/>
          </p:nvPr>
        </p:nvSpPr>
        <p:spPr>
          <a:xfrm>
            <a:off x="3311525" y="5734800"/>
            <a:ext cx="2520950" cy="789825"/>
          </a:xfrm>
        </p:spPr>
        <p:txBody>
          <a:bodyPr/>
          <a:lstStyle>
            <a:lvl1pPr>
              <a:lnSpc>
                <a:spcPts val="2000"/>
              </a:lnSpc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3" name="Inhaltsplatzhalter 25"/>
          <p:cNvSpPr>
            <a:spLocks noGrp="1"/>
          </p:cNvSpPr>
          <p:nvPr>
            <p:ph sz="quarter" idx="22"/>
          </p:nvPr>
        </p:nvSpPr>
        <p:spPr>
          <a:xfrm>
            <a:off x="3311526" y="1952625"/>
            <a:ext cx="2520950" cy="3528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4" name="Textplatzhalter 19"/>
          <p:cNvSpPr>
            <a:spLocks noGrp="1"/>
          </p:cNvSpPr>
          <p:nvPr>
            <p:ph type="body" sz="quarter" idx="23"/>
          </p:nvPr>
        </p:nvSpPr>
        <p:spPr>
          <a:xfrm>
            <a:off x="6154738" y="5734800"/>
            <a:ext cx="2520950" cy="789825"/>
          </a:xfrm>
        </p:spPr>
        <p:txBody>
          <a:bodyPr/>
          <a:lstStyle>
            <a:lvl1pPr>
              <a:lnSpc>
                <a:spcPts val="2000"/>
              </a:lnSpc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5" name="Inhaltsplatzhalter 25"/>
          <p:cNvSpPr>
            <a:spLocks noGrp="1"/>
          </p:cNvSpPr>
          <p:nvPr>
            <p:ph sz="quarter" idx="24"/>
          </p:nvPr>
        </p:nvSpPr>
        <p:spPr>
          <a:xfrm>
            <a:off x="6156325" y="1952625"/>
            <a:ext cx="2520950" cy="3528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nhaltsfolie gelb, Bild/Text 4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Fusszeile, Datum</a:t>
            </a:r>
            <a:endParaRPr lang="de-CH"/>
          </a:p>
        </p:txBody>
      </p:sp>
      <p:sp>
        <p:nvSpPr>
          <p:cNvPr id="17" name="Inhaltsplatzhalter 16"/>
          <p:cNvSpPr>
            <a:spLocks noGrp="1"/>
          </p:cNvSpPr>
          <p:nvPr>
            <p:ph sz="quarter" idx="11"/>
          </p:nvPr>
        </p:nvSpPr>
        <p:spPr>
          <a:xfrm>
            <a:off x="468313" y="1952625"/>
            <a:ext cx="1810800" cy="1152525"/>
          </a:xfrm>
          <a:solidFill>
            <a:srgbClr val="8ED0DC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lang="de-DE" sz="16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6" name="Inhaltsplatzhalter 25"/>
          <p:cNvSpPr>
            <a:spLocks noGrp="1"/>
          </p:cNvSpPr>
          <p:nvPr>
            <p:ph sz="quarter" idx="12"/>
          </p:nvPr>
        </p:nvSpPr>
        <p:spPr>
          <a:xfrm>
            <a:off x="468313" y="3356625"/>
            <a:ext cx="1810800" cy="3168000"/>
          </a:xfrm>
          <a:solidFill>
            <a:srgbClr val="8ED0DC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9" name="Inhaltsplatzhalter 16"/>
          <p:cNvSpPr>
            <a:spLocks noGrp="1"/>
          </p:cNvSpPr>
          <p:nvPr>
            <p:ph sz="quarter" idx="13"/>
          </p:nvPr>
        </p:nvSpPr>
        <p:spPr>
          <a:xfrm>
            <a:off x="2600505" y="1952625"/>
            <a:ext cx="1810800" cy="1152525"/>
          </a:xfrm>
          <a:solidFill>
            <a:srgbClr val="75A2C0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lang="de-DE" sz="1600" b="1" kern="120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30" name="Inhaltsplatzhalter 16"/>
          <p:cNvSpPr>
            <a:spLocks noGrp="1"/>
          </p:cNvSpPr>
          <p:nvPr>
            <p:ph sz="quarter" idx="14"/>
          </p:nvPr>
        </p:nvSpPr>
        <p:spPr>
          <a:xfrm>
            <a:off x="4732697" y="1952625"/>
            <a:ext cx="1810800" cy="1152525"/>
          </a:xfrm>
          <a:solidFill>
            <a:srgbClr val="FBC463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lang="de-DE" sz="16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31" name="Inhaltsplatzhalter 16"/>
          <p:cNvSpPr>
            <a:spLocks noGrp="1"/>
          </p:cNvSpPr>
          <p:nvPr>
            <p:ph sz="quarter" idx="15"/>
          </p:nvPr>
        </p:nvSpPr>
        <p:spPr>
          <a:xfrm>
            <a:off x="6864888" y="1952625"/>
            <a:ext cx="1810800" cy="1152525"/>
          </a:xfrm>
          <a:solidFill>
            <a:srgbClr val="ED7A30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lang="de-DE" sz="1600" b="1" kern="120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32" name="Inhaltsplatzhalter 25"/>
          <p:cNvSpPr>
            <a:spLocks noGrp="1"/>
          </p:cNvSpPr>
          <p:nvPr>
            <p:ph sz="quarter" idx="16"/>
          </p:nvPr>
        </p:nvSpPr>
        <p:spPr>
          <a:xfrm>
            <a:off x="2600505" y="3356625"/>
            <a:ext cx="1810800" cy="3168000"/>
          </a:xfrm>
          <a:solidFill>
            <a:srgbClr val="75A2C0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sz="1600" b="0">
                <a:solidFill>
                  <a:schemeClr val="bg1"/>
                </a:solidFill>
              </a:defRPr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33" name="Inhaltsplatzhalter 25"/>
          <p:cNvSpPr>
            <a:spLocks noGrp="1"/>
          </p:cNvSpPr>
          <p:nvPr>
            <p:ph sz="quarter" idx="17"/>
          </p:nvPr>
        </p:nvSpPr>
        <p:spPr>
          <a:xfrm>
            <a:off x="4732697" y="3356625"/>
            <a:ext cx="1810800" cy="3168000"/>
          </a:xfrm>
          <a:solidFill>
            <a:srgbClr val="FBC463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34" name="Inhaltsplatzhalter 25"/>
          <p:cNvSpPr>
            <a:spLocks noGrp="1"/>
          </p:cNvSpPr>
          <p:nvPr>
            <p:ph sz="quarter" idx="18"/>
          </p:nvPr>
        </p:nvSpPr>
        <p:spPr>
          <a:xfrm>
            <a:off x="6864888" y="3356625"/>
            <a:ext cx="1810800" cy="3168000"/>
          </a:xfrm>
          <a:solidFill>
            <a:srgbClr val="ED7A30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sz="1600" b="0">
                <a:solidFill>
                  <a:schemeClr val="bg1"/>
                </a:solidFill>
              </a:defRPr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pic>
        <p:nvPicPr>
          <p:cNvPr id="13" name="Grafik 12" descr="Pfeilflaeche_gelb_Inhalt.png"/>
          <p:cNvPicPr>
            <a:picLocks noChangeAspect="1"/>
          </p:cNvPicPr>
          <p:nvPr userDrawn="1"/>
        </p:nvPicPr>
        <p:blipFill>
          <a:blip r:embed="rId2" cstate="print"/>
          <a:srcRect b="1587"/>
          <a:stretch>
            <a:fillRect/>
          </a:stretch>
        </p:blipFill>
        <p:spPr>
          <a:xfrm>
            <a:off x="0" y="0"/>
            <a:ext cx="9144000" cy="1628775"/>
          </a:xfrm>
          <a:prstGeom prst="rect">
            <a:avLst/>
          </a:prstGeom>
        </p:spPr>
      </p:pic>
      <p:sp>
        <p:nvSpPr>
          <p:cNvPr id="15" name="Titel 6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1065833"/>
          </a:xfrm>
        </p:spPr>
        <p:txBody>
          <a:bodyPr/>
          <a:lstStyle>
            <a:lvl1pPr>
              <a:defRPr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Inhaltsfolie gelb, Bild/Text 4-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Fusszeile, Datum</a:t>
            </a:r>
            <a:endParaRPr lang="de-CH"/>
          </a:p>
        </p:txBody>
      </p:sp>
      <p:sp>
        <p:nvSpPr>
          <p:cNvPr id="17" name="Inhaltsplatzhalter 16"/>
          <p:cNvSpPr>
            <a:spLocks noGrp="1"/>
          </p:cNvSpPr>
          <p:nvPr>
            <p:ph sz="quarter" idx="11"/>
          </p:nvPr>
        </p:nvSpPr>
        <p:spPr>
          <a:xfrm>
            <a:off x="468313" y="3214800"/>
            <a:ext cx="5364162" cy="1008000"/>
          </a:xfrm>
          <a:solidFill>
            <a:srgbClr val="8ED0DC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lang="de-DE" sz="16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9" name="Inhaltsplatzhalter 16"/>
          <p:cNvSpPr>
            <a:spLocks noGrp="1"/>
          </p:cNvSpPr>
          <p:nvPr>
            <p:ph sz="quarter" idx="13"/>
          </p:nvPr>
        </p:nvSpPr>
        <p:spPr>
          <a:xfrm>
            <a:off x="468313" y="4474800"/>
            <a:ext cx="5364162" cy="1008000"/>
          </a:xfrm>
          <a:solidFill>
            <a:srgbClr val="75A2C0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lang="de-DE" sz="1600" b="1" kern="120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3" name="Inhaltsplatzhalter 16"/>
          <p:cNvSpPr>
            <a:spLocks noGrp="1"/>
          </p:cNvSpPr>
          <p:nvPr>
            <p:ph sz="quarter" idx="14"/>
          </p:nvPr>
        </p:nvSpPr>
        <p:spPr>
          <a:xfrm>
            <a:off x="468313" y="1952625"/>
            <a:ext cx="5364162" cy="1008000"/>
          </a:xfrm>
          <a:solidFill>
            <a:srgbClr val="CFDADC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lang="de-DE" sz="16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5"/>
          </p:nvPr>
        </p:nvSpPr>
        <p:spPr>
          <a:xfrm>
            <a:off x="468313" y="5734799"/>
            <a:ext cx="8207375" cy="789825"/>
          </a:xfrm>
        </p:spPr>
        <p:txBody>
          <a:bodyPr/>
          <a:lstStyle>
            <a:lvl1pPr>
              <a:lnSpc>
                <a:spcPts val="2000"/>
              </a:lnSpc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pic>
        <p:nvPicPr>
          <p:cNvPr id="9" name="Grafik 8" descr="Pfeilflaeche_gelb_Inhalt.png"/>
          <p:cNvPicPr>
            <a:picLocks noChangeAspect="1"/>
          </p:cNvPicPr>
          <p:nvPr userDrawn="1"/>
        </p:nvPicPr>
        <p:blipFill>
          <a:blip r:embed="rId2" cstate="print"/>
          <a:srcRect b="1587"/>
          <a:stretch>
            <a:fillRect/>
          </a:stretch>
        </p:blipFill>
        <p:spPr>
          <a:xfrm>
            <a:off x="0" y="0"/>
            <a:ext cx="9144000" cy="1628775"/>
          </a:xfrm>
          <a:prstGeom prst="rect">
            <a:avLst/>
          </a:prstGeom>
        </p:spPr>
      </p:pic>
      <p:sp>
        <p:nvSpPr>
          <p:cNvPr id="10" name="Titel 6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1065833"/>
          </a:xfrm>
        </p:spPr>
        <p:txBody>
          <a:bodyPr/>
          <a:lstStyle>
            <a:lvl1pPr>
              <a:defRPr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Inhaltsfolie gelb, 4 Objekte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Fusszeile, Datum</a:t>
            </a:r>
            <a:endParaRPr lang="de-CH"/>
          </a:p>
        </p:txBody>
      </p:sp>
      <p:sp>
        <p:nvSpPr>
          <p:cNvPr id="9" name="Inhaltsplatzhalter 25"/>
          <p:cNvSpPr>
            <a:spLocks noGrp="1"/>
          </p:cNvSpPr>
          <p:nvPr>
            <p:ph sz="quarter" idx="19"/>
          </p:nvPr>
        </p:nvSpPr>
        <p:spPr>
          <a:xfrm>
            <a:off x="468313" y="1953149"/>
            <a:ext cx="3942000" cy="2124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1" name="Inhaltsplatzhalter 25"/>
          <p:cNvSpPr>
            <a:spLocks noGrp="1"/>
          </p:cNvSpPr>
          <p:nvPr>
            <p:ph sz="quarter" idx="20"/>
          </p:nvPr>
        </p:nvSpPr>
        <p:spPr>
          <a:xfrm>
            <a:off x="4733688" y="1952625"/>
            <a:ext cx="3942000" cy="2124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2" name="Inhaltsplatzhalter 25"/>
          <p:cNvSpPr>
            <a:spLocks noGrp="1"/>
          </p:cNvSpPr>
          <p:nvPr>
            <p:ph sz="quarter" idx="21"/>
          </p:nvPr>
        </p:nvSpPr>
        <p:spPr>
          <a:xfrm>
            <a:off x="468313" y="4400625"/>
            <a:ext cx="3942000" cy="2124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3" name="Inhaltsplatzhalter 25"/>
          <p:cNvSpPr>
            <a:spLocks noGrp="1"/>
          </p:cNvSpPr>
          <p:nvPr>
            <p:ph sz="quarter" idx="22"/>
          </p:nvPr>
        </p:nvSpPr>
        <p:spPr>
          <a:xfrm>
            <a:off x="4733688" y="4400625"/>
            <a:ext cx="3942000" cy="2124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pic>
        <p:nvPicPr>
          <p:cNvPr id="14" name="Grafik 13" descr="Pfeilflaeche_gelb_Inhalt.png"/>
          <p:cNvPicPr>
            <a:picLocks noChangeAspect="1"/>
          </p:cNvPicPr>
          <p:nvPr userDrawn="1"/>
        </p:nvPicPr>
        <p:blipFill>
          <a:blip r:embed="rId2" cstate="print"/>
          <a:srcRect b="1587"/>
          <a:stretch>
            <a:fillRect/>
          </a:stretch>
        </p:blipFill>
        <p:spPr>
          <a:xfrm>
            <a:off x="0" y="0"/>
            <a:ext cx="9144000" cy="1628775"/>
          </a:xfrm>
          <a:prstGeom prst="rect">
            <a:avLst/>
          </a:prstGeom>
        </p:spPr>
      </p:pic>
      <p:sp>
        <p:nvSpPr>
          <p:cNvPr id="15" name="Titel 6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1065833"/>
          </a:xfrm>
        </p:spPr>
        <p:txBody>
          <a:bodyPr/>
          <a:lstStyle>
            <a:lvl1pPr>
              <a:defRPr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Inhaltsfolie gelb, 6 Objekte 3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Fusszeile, Datum</a:t>
            </a:r>
            <a:endParaRPr lang="de-CH"/>
          </a:p>
        </p:txBody>
      </p:sp>
      <p:sp>
        <p:nvSpPr>
          <p:cNvPr id="9" name="Inhaltsplatzhalter 25"/>
          <p:cNvSpPr>
            <a:spLocks noGrp="1"/>
          </p:cNvSpPr>
          <p:nvPr>
            <p:ph sz="quarter" idx="19"/>
          </p:nvPr>
        </p:nvSpPr>
        <p:spPr>
          <a:xfrm>
            <a:off x="468313" y="1953149"/>
            <a:ext cx="2519362" cy="2124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1" name="Inhaltsplatzhalter 25"/>
          <p:cNvSpPr>
            <a:spLocks noGrp="1"/>
          </p:cNvSpPr>
          <p:nvPr>
            <p:ph sz="quarter" idx="20"/>
          </p:nvPr>
        </p:nvSpPr>
        <p:spPr>
          <a:xfrm>
            <a:off x="3311525" y="1952625"/>
            <a:ext cx="2520950" cy="2124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2" name="Inhaltsplatzhalter 25"/>
          <p:cNvSpPr>
            <a:spLocks noGrp="1"/>
          </p:cNvSpPr>
          <p:nvPr>
            <p:ph sz="quarter" idx="21"/>
          </p:nvPr>
        </p:nvSpPr>
        <p:spPr>
          <a:xfrm>
            <a:off x="468313" y="4400625"/>
            <a:ext cx="2519362" cy="2124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3" name="Inhaltsplatzhalter 25"/>
          <p:cNvSpPr>
            <a:spLocks noGrp="1"/>
          </p:cNvSpPr>
          <p:nvPr>
            <p:ph sz="quarter" idx="22"/>
          </p:nvPr>
        </p:nvSpPr>
        <p:spPr>
          <a:xfrm>
            <a:off x="3311526" y="4400625"/>
            <a:ext cx="2520950" cy="2124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pic>
        <p:nvPicPr>
          <p:cNvPr id="14" name="Grafik 13" descr="Pfeilflaeche_gelb_Inhalt.png"/>
          <p:cNvPicPr>
            <a:picLocks noChangeAspect="1"/>
          </p:cNvPicPr>
          <p:nvPr userDrawn="1"/>
        </p:nvPicPr>
        <p:blipFill>
          <a:blip r:embed="rId2" cstate="print"/>
          <a:srcRect b="1587"/>
          <a:stretch>
            <a:fillRect/>
          </a:stretch>
        </p:blipFill>
        <p:spPr>
          <a:xfrm>
            <a:off x="0" y="0"/>
            <a:ext cx="9144000" cy="1628775"/>
          </a:xfrm>
          <a:prstGeom prst="rect">
            <a:avLst/>
          </a:prstGeom>
        </p:spPr>
      </p:pic>
      <p:sp>
        <p:nvSpPr>
          <p:cNvPr id="15" name="Titel 6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1065833"/>
          </a:xfrm>
        </p:spPr>
        <p:txBody>
          <a:bodyPr/>
          <a:lstStyle>
            <a:lvl1pPr>
              <a:defRPr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10" name="Inhaltsplatzhalter 25"/>
          <p:cNvSpPr>
            <a:spLocks noGrp="1"/>
          </p:cNvSpPr>
          <p:nvPr>
            <p:ph sz="quarter" idx="23"/>
          </p:nvPr>
        </p:nvSpPr>
        <p:spPr>
          <a:xfrm>
            <a:off x="6154738" y="1952625"/>
            <a:ext cx="2520950" cy="2124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6" name="Inhaltsplatzhalter 25"/>
          <p:cNvSpPr>
            <a:spLocks noGrp="1"/>
          </p:cNvSpPr>
          <p:nvPr>
            <p:ph sz="quarter" idx="24"/>
          </p:nvPr>
        </p:nvSpPr>
        <p:spPr>
          <a:xfrm>
            <a:off x="6156325" y="4400625"/>
            <a:ext cx="2520950" cy="2124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Inhaltsfolie gelb, 2 Objekte/Text 1/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Fusszeile, Datum</a:t>
            </a:r>
            <a:endParaRPr lang="de-CH"/>
          </a:p>
        </p:txBody>
      </p:sp>
      <p:sp>
        <p:nvSpPr>
          <p:cNvPr id="24" name="Inhaltsplatzhalter 15"/>
          <p:cNvSpPr>
            <a:spLocks noGrp="1"/>
          </p:cNvSpPr>
          <p:nvPr>
            <p:ph sz="quarter" idx="12"/>
          </p:nvPr>
        </p:nvSpPr>
        <p:spPr>
          <a:xfrm>
            <a:off x="3311525" y="1952625"/>
            <a:ext cx="5364163" cy="4572000"/>
          </a:xfrm>
          <a:solidFill>
            <a:schemeClr val="bg1"/>
          </a:solidFill>
        </p:spPr>
        <p:txBody>
          <a:bodyPr lIns="0" tIns="0" rIns="0" bIns="0"/>
          <a:lstStyle>
            <a:lvl1pPr marL="0" indent="0">
              <a:lnSpc>
                <a:spcPts val="2400"/>
              </a:lnSpc>
              <a:buNone/>
              <a:defRPr sz="2000" b="1">
                <a:solidFill>
                  <a:srgbClr val="67757E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3" name="Inhaltsplatzhalter 15"/>
          <p:cNvSpPr>
            <a:spLocks noGrp="1"/>
          </p:cNvSpPr>
          <p:nvPr>
            <p:ph sz="quarter" idx="11"/>
          </p:nvPr>
        </p:nvSpPr>
        <p:spPr>
          <a:xfrm>
            <a:off x="468313" y="1952625"/>
            <a:ext cx="2519362" cy="2124000"/>
          </a:xfrm>
          <a:solidFill>
            <a:srgbClr val="ED7A30"/>
          </a:solidFill>
        </p:spPr>
        <p:txBody>
          <a:bodyPr lIns="180000" tIns="180000" rIns="180000" bIns="180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4" name="Inhaltsplatzhalter 15"/>
          <p:cNvSpPr>
            <a:spLocks noGrp="1"/>
          </p:cNvSpPr>
          <p:nvPr>
            <p:ph sz="quarter" idx="13"/>
          </p:nvPr>
        </p:nvSpPr>
        <p:spPr>
          <a:xfrm>
            <a:off x="468313" y="4400625"/>
            <a:ext cx="2519362" cy="2124000"/>
          </a:xfrm>
          <a:solidFill>
            <a:srgbClr val="ED7A30"/>
          </a:solidFill>
        </p:spPr>
        <p:txBody>
          <a:bodyPr lIns="180000" tIns="180000" rIns="180000" bIns="180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pic>
        <p:nvPicPr>
          <p:cNvPr id="8" name="Grafik 7" descr="Pfeilflaeche_gelb_Inhalt.png"/>
          <p:cNvPicPr>
            <a:picLocks noChangeAspect="1"/>
          </p:cNvPicPr>
          <p:nvPr userDrawn="1"/>
        </p:nvPicPr>
        <p:blipFill>
          <a:blip r:embed="rId2" cstate="print"/>
          <a:srcRect b="1587"/>
          <a:stretch>
            <a:fillRect/>
          </a:stretch>
        </p:blipFill>
        <p:spPr>
          <a:xfrm>
            <a:off x="0" y="0"/>
            <a:ext cx="9144000" cy="1628775"/>
          </a:xfrm>
          <a:prstGeom prst="rect">
            <a:avLst/>
          </a:prstGeom>
        </p:spPr>
      </p:pic>
      <p:sp>
        <p:nvSpPr>
          <p:cNvPr id="9" name="Titel 6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1065833"/>
          </a:xfrm>
        </p:spPr>
        <p:txBody>
          <a:bodyPr/>
          <a:lstStyle>
            <a:lvl1pPr>
              <a:defRPr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Inhaltsfolie gelb, 2 Objekte/Text 1/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Fusszeile, Datum</a:t>
            </a:r>
            <a:endParaRPr lang="de-CH"/>
          </a:p>
        </p:txBody>
      </p:sp>
      <p:sp>
        <p:nvSpPr>
          <p:cNvPr id="24" name="Inhaltsplatzhalter 15"/>
          <p:cNvSpPr>
            <a:spLocks noGrp="1"/>
          </p:cNvSpPr>
          <p:nvPr>
            <p:ph sz="quarter" idx="12"/>
          </p:nvPr>
        </p:nvSpPr>
        <p:spPr>
          <a:xfrm>
            <a:off x="4733688" y="1952625"/>
            <a:ext cx="3942000" cy="4572000"/>
          </a:xfrm>
          <a:solidFill>
            <a:schemeClr val="bg1"/>
          </a:solidFill>
        </p:spPr>
        <p:txBody>
          <a:bodyPr lIns="0" tIns="0" rIns="0" bIns="0"/>
          <a:lstStyle>
            <a:lvl1pPr marL="0" indent="0">
              <a:lnSpc>
                <a:spcPts val="2400"/>
              </a:lnSpc>
              <a:buNone/>
              <a:defRPr sz="2000" b="1">
                <a:solidFill>
                  <a:srgbClr val="67757E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3" name="Inhaltsplatzhalter 15"/>
          <p:cNvSpPr>
            <a:spLocks noGrp="1"/>
          </p:cNvSpPr>
          <p:nvPr>
            <p:ph sz="quarter" idx="11"/>
          </p:nvPr>
        </p:nvSpPr>
        <p:spPr>
          <a:xfrm>
            <a:off x="468313" y="1952625"/>
            <a:ext cx="3942000" cy="2124000"/>
          </a:xfrm>
          <a:solidFill>
            <a:srgbClr val="ED7A30"/>
          </a:solidFill>
        </p:spPr>
        <p:txBody>
          <a:bodyPr lIns="180000" tIns="180000" rIns="180000" bIns="180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4" name="Inhaltsplatzhalter 15"/>
          <p:cNvSpPr>
            <a:spLocks noGrp="1"/>
          </p:cNvSpPr>
          <p:nvPr>
            <p:ph sz="quarter" idx="13"/>
          </p:nvPr>
        </p:nvSpPr>
        <p:spPr>
          <a:xfrm>
            <a:off x="468313" y="4400625"/>
            <a:ext cx="3942000" cy="2124000"/>
          </a:xfrm>
          <a:solidFill>
            <a:srgbClr val="ED7A30"/>
          </a:solidFill>
        </p:spPr>
        <p:txBody>
          <a:bodyPr lIns="180000" tIns="180000" rIns="180000" bIns="180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pic>
        <p:nvPicPr>
          <p:cNvPr id="8" name="Grafik 7" descr="Pfeilflaeche_gelb_Inhalt.png"/>
          <p:cNvPicPr>
            <a:picLocks noChangeAspect="1"/>
          </p:cNvPicPr>
          <p:nvPr userDrawn="1"/>
        </p:nvPicPr>
        <p:blipFill>
          <a:blip r:embed="rId2" cstate="print"/>
          <a:srcRect b="1587"/>
          <a:stretch>
            <a:fillRect/>
          </a:stretch>
        </p:blipFill>
        <p:spPr>
          <a:xfrm>
            <a:off x="0" y="0"/>
            <a:ext cx="9144000" cy="1628775"/>
          </a:xfrm>
          <a:prstGeom prst="rect">
            <a:avLst/>
          </a:prstGeom>
        </p:spPr>
      </p:pic>
      <p:sp>
        <p:nvSpPr>
          <p:cNvPr id="9" name="Titel 6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1065833"/>
          </a:xfrm>
        </p:spPr>
        <p:txBody>
          <a:bodyPr/>
          <a:lstStyle>
            <a:lvl1pPr>
              <a:defRPr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Inhaltsfolie gelb, 2 Objekte/Text 2/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Fusszeile, Datum</a:t>
            </a:r>
            <a:endParaRPr lang="de-CH"/>
          </a:p>
        </p:txBody>
      </p:sp>
      <p:sp>
        <p:nvSpPr>
          <p:cNvPr id="24" name="Inhaltsplatzhalter 15"/>
          <p:cNvSpPr>
            <a:spLocks noGrp="1"/>
          </p:cNvSpPr>
          <p:nvPr>
            <p:ph sz="quarter" idx="12"/>
          </p:nvPr>
        </p:nvSpPr>
        <p:spPr>
          <a:xfrm>
            <a:off x="6156324" y="1952625"/>
            <a:ext cx="2519363" cy="4572000"/>
          </a:xfrm>
          <a:solidFill>
            <a:schemeClr val="bg1"/>
          </a:solidFill>
        </p:spPr>
        <p:txBody>
          <a:bodyPr lIns="0" tIns="0" rIns="0" bIns="0"/>
          <a:lstStyle>
            <a:lvl1pPr marL="0" indent="0">
              <a:lnSpc>
                <a:spcPts val="2400"/>
              </a:lnSpc>
              <a:buNone/>
              <a:defRPr sz="2000" b="1">
                <a:solidFill>
                  <a:srgbClr val="67757E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3" name="Inhaltsplatzhalter 15"/>
          <p:cNvSpPr>
            <a:spLocks noGrp="1"/>
          </p:cNvSpPr>
          <p:nvPr>
            <p:ph sz="quarter" idx="11"/>
          </p:nvPr>
        </p:nvSpPr>
        <p:spPr>
          <a:xfrm>
            <a:off x="468313" y="1952625"/>
            <a:ext cx="5364162" cy="2124000"/>
          </a:xfrm>
          <a:solidFill>
            <a:srgbClr val="ED7A30"/>
          </a:solidFill>
        </p:spPr>
        <p:txBody>
          <a:bodyPr lIns="180000" tIns="180000" rIns="180000" bIns="180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4" name="Inhaltsplatzhalter 15"/>
          <p:cNvSpPr>
            <a:spLocks noGrp="1"/>
          </p:cNvSpPr>
          <p:nvPr>
            <p:ph sz="quarter" idx="13"/>
          </p:nvPr>
        </p:nvSpPr>
        <p:spPr>
          <a:xfrm>
            <a:off x="468313" y="4400625"/>
            <a:ext cx="5364162" cy="2124000"/>
          </a:xfrm>
          <a:solidFill>
            <a:srgbClr val="ED7A30"/>
          </a:solidFill>
        </p:spPr>
        <p:txBody>
          <a:bodyPr lIns="180000" tIns="180000" rIns="180000" bIns="180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pic>
        <p:nvPicPr>
          <p:cNvPr id="8" name="Grafik 7" descr="Pfeilflaeche_gelb_Inhalt.png"/>
          <p:cNvPicPr>
            <a:picLocks noChangeAspect="1"/>
          </p:cNvPicPr>
          <p:nvPr userDrawn="1"/>
        </p:nvPicPr>
        <p:blipFill>
          <a:blip r:embed="rId2" cstate="print"/>
          <a:srcRect b="1587"/>
          <a:stretch>
            <a:fillRect/>
          </a:stretch>
        </p:blipFill>
        <p:spPr>
          <a:xfrm>
            <a:off x="0" y="0"/>
            <a:ext cx="9144000" cy="1628775"/>
          </a:xfrm>
          <a:prstGeom prst="rect">
            <a:avLst/>
          </a:prstGeom>
        </p:spPr>
      </p:pic>
      <p:sp>
        <p:nvSpPr>
          <p:cNvPr id="9" name="Titel 6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1065833"/>
          </a:xfrm>
        </p:spPr>
        <p:txBody>
          <a:bodyPr/>
          <a:lstStyle>
            <a:lvl1pPr>
              <a:defRPr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Inhaltsfolie gelb, 8 Objekte 4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Fusszeile, Datum</a:t>
            </a:r>
            <a:endParaRPr lang="de-CH"/>
          </a:p>
        </p:txBody>
      </p:sp>
      <p:sp>
        <p:nvSpPr>
          <p:cNvPr id="11" name="Inhaltsplatzhalter 15"/>
          <p:cNvSpPr>
            <a:spLocks noGrp="1"/>
          </p:cNvSpPr>
          <p:nvPr>
            <p:ph sz="quarter" idx="11"/>
          </p:nvPr>
        </p:nvSpPr>
        <p:spPr>
          <a:xfrm>
            <a:off x="468313" y="1951200"/>
            <a:ext cx="1810800" cy="1810800"/>
          </a:xfrm>
          <a:solidFill>
            <a:srgbClr val="CFDADC"/>
          </a:solidFill>
        </p:spPr>
        <p:txBody>
          <a:bodyPr lIns="108000" tIns="108000" rIns="108000" bIns="108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rgbClr val="67757E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2" name="Inhaltsplatzhalter 15"/>
          <p:cNvSpPr>
            <a:spLocks noGrp="1"/>
          </p:cNvSpPr>
          <p:nvPr>
            <p:ph sz="quarter" idx="12"/>
          </p:nvPr>
        </p:nvSpPr>
        <p:spPr>
          <a:xfrm>
            <a:off x="6864888" y="1951200"/>
            <a:ext cx="1810800" cy="1810800"/>
          </a:xfrm>
          <a:solidFill>
            <a:srgbClr val="E5352C"/>
          </a:solidFill>
        </p:spPr>
        <p:txBody>
          <a:bodyPr lIns="108000" tIns="108000" rIns="108000" bIns="108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3" name="Inhaltsplatzhalter 15"/>
          <p:cNvSpPr>
            <a:spLocks noGrp="1"/>
          </p:cNvSpPr>
          <p:nvPr>
            <p:ph sz="quarter" idx="13"/>
          </p:nvPr>
        </p:nvSpPr>
        <p:spPr>
          <a:xfrm>
            <a:off x="4732697" y="1951200"/>
            <a:ext cx="1810800" cy="1810800"/>
          </a:xfrm>
          <a:solidFill>
            <a:srgbClr val="FEE339"/>
          </a:solidFill>
        </p:spPr>
        <p:txBody>
          <a:bodyPr lIns="108000" tIns="108000" rIns="108000" bIns="108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rgbClr val="67757E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4" name="Inhaltsplatzhalter 15"/>
          <p:cNvSpPr>
            <a:spLocks noGrp="1"/>
          </p:cNvSpPr>
          <p:nvPr>
            <p:ph sz="quarter" idx="14"/>
          </p:nvPr>
        </p:nvSpPr>
        <p:spPr>
          <a:xfrm>
            <a:off x="2600505" y="1951200"/>
            <a:ext cx="1810800" cy="1810800"/>
          </a:xfrm>
          <a:solidFill>
            <a:srgbClr val="67757E"/>
          </a:solidFill>
        </p:spPr>
        <p:txBody>
          <a:bodyPr lIns="108000" tIns="108000" rIns="108000" bIns="108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5" name="Inhaltsplatzhalter 15"/>
          <p:cNvSpPr>
            <a:spLocks noGrp="1"/>
          </p:cNvSpPr>
          <p:nvPr>
            <p:ph sz="quarter" idx="15"/>
          </p:nvPr>
        </p:nvSpPr>
        <p:spPr>
          <a:xfrm>
            <a:off x="468313" y="4042800"/>
            <a:ext cx="1810800" cy="1810800"/>
          </a:xfrm>
          <a:solidFill>
            <a:srgbClr val="FBC463"/>
          </a:solidFill>
        </p:spPr>
        <p:txBody>
          <a:bodyPr lIns="108000" tIns="108000" rIns="108000" bIns="108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rgbClr val="67757E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6" name="Inhaltsplatzhalter 15"/>
          <p:cNvSpPr>
            <a:spLocks noGrp="1"/>
          </p:cNvSpPr>
          <p:nvPr>
            <p:ph sz="quarter" idx="16"/>
          </p:nvPr>
        </p:nvSpPr>
        <p:spPr>
          <a:xfrm>
            <a:off x="6864888" y="4042800"/>
            <a:ext cx="1810800" cy="1810800"/>
          </a:xfrm>
          <a:solidFill>
            <a:srgbClr val="75A2C0"/>
          </a:solidFill>
        </p:spPr>
        <p:txBody>
          <a:bodyPr lIns="108000" tIns="108000" rIns="108000" bIns="108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7" name="Inhaltsplatzhalter 15"/>
          <p:cNvSpPr>
            <a:spLocks noGrp="1"/>
          </p:cNvSpPr>
          <p:nvPr>
            <p:ph sz="quarter" idx="17"/>
          </p:nvPr>
        </p:nvSpPr>
        <p:spPr>
          <a:xfrm>
            <a:off x="4732697" y="4042800"/>
            <a:ext cx="1810800" cy="1810800"/>
          </a:xfrm>
          <a:solidFill>
            <a:srgbClr val="8ED0DC"/>
          </a:solidFill>
        </p:spPr>
        <p:txBody>
          <a:bodyPr lIns="108000" tIns="108000" rIns="108000" bIns="108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rgbClr val="67757E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8" name="Inhaltsplatzhalter 15"/>
          <p:cNvSpPr>
            <a:spLocks noGrp="1"/>
          </p:cNvSpPr>
          <p:nvPr>
            <p:ph sz="quarter" idx="18"/>
          </p:nvPr>
        </p:nvSpPr>
        <p:spPr>
          <a:xfrm>
            <a:off x="2600505" y="4042800"/>
            <a:ext cx="1810800" cy="1810800"/>
          </a:xfrm>
          <a:solidFill>
            <a:srgbClr val="ED7A30"/>
          </a:solidFill>
        </p:spPr>
        <p:txBody>
          <a:bodyPr lIns="108000" tIns="108000" rIns="108000" bIns="108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pic>
        <p:nvPicPr>
          <p:cNvPr id="21" name="Grafik 20" descr="Pfeilflaeche_gelb_Inhalt.png"/>
          <p:cNvPicPr>
            <a:picLocks noChangeAspect="1"/>
          </p:cNvPicPr>
          <p:nvPr userDrawn="1"/>
        </p:nvPicPr>
        <p:blipFill>
          <a:blip r:embed="rId2" cstate="print"/>
          <a:srcRect b="1587"/>
          <a:stretch>
            <a:fillRect/>
          </a:stretch>
        </p:blipFill>
        <p:spPr>
          <a:xfrm>
            <a:off x="0" y="0"/>
            <a:ext cx="9144000" cy="1628775"/>
          </a:xfrm>
          <a:prstGeom prst="rect">
            <a:avLst/>
          </a:prstGeom>
        </p:spPr>
      </p:pic>
      <p:sp>
        <p:nvSpPr>
          <p:cNvPr id="22" name="Titel 6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1065833"/>
          </a:xfrm>
        </p:spPr>
        <p:txBody>
          <a:bodyPr/>
          <a:lstStyle>
            <a:lvl1pPr>
              <a:defRPr>
                <a:solidFill>
                  <a:srgbClr val="67757E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472033"/>
            <a:ext cx="8218488" cy="43601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8313" y="1557338"/>
            <a:ext cx="8207375" cy="45688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68000" y="6524625"/>
            <a:ext cx="8207687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67757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smtClean="0"/>
              <a:t>Fusszeile, Datum</a:t>
            </a:r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98" r:id="rId2"/>
    <p:sldLayoutId id="2147483699" r:id="rId3"/>
    <p:sldLayoutId id="2147483701" r:id="rId4"/>
    <p:sldLayoutId id="2147483703" r:id="rId5"/>
    <p:sldLayoutId id="2147483649" r:id="rId6"/>
    <p:sldLayoutId id="2147483660" r:id="rId7"/>
    <p:sldLayoutId id="2147483662" r:id="rId8"/>
    <p:sldLayoutId id="2147483679" r:id="rId9"/>
    <p:sldLayoutId id="2147483663" r:id="rId10"/>
    <p:sldLayoutId id="2147483676" r:id="rId11"/>
    <p:sldLayoutId id="2147483677" r:id="rId12"/>
    <p:sldLayoutId id="2147483680" r:id="rId13"/>
    <p:sldLayoutId id="2147483681" r:id="rId14"/>
    <p:sldLayoutId id="2147483700" r:id="rId15"/>
    <p:sldLayoutId id="2147483683" r:id="rId16"/>
    <p:sldLayoutId id="2147483685" r:id="rId17"/>
    <p:sldLayoutId id="2147483686" r:id="rId18"/>
    <p:sldLayoutId id="2147483687" r:id="rId19"/>
    <p:sldLayoutId id="2147483688" r:id="rId20"/>
    <p:sldLayoutId id="2147483690" r:id="rId21"/>
    <p:sldLayoutId id="2147483691" r:id="rId22"/>
    <p:sldLayoutId id="2147483693" r:id="rId23"/>
    <p:sldLayoutId id="2147483695" r:id="rId24"/>
    <p:sldLayoutId id="2147483696" r:id="rId25"/>
  </p:sldLayoutIdLst>
  <p:hf sldNum="0" hdr="0" ftr="0"/>
  <p:txStyles>
    <p:titleStyle>
      <a:lvl1pPr algn="l" defTabSz="914400" rtl="0" eaLnBrk="1" latinLnBrk="0" hangingPunct="1">
        <a:lnSpc>
          <a:spcPts val="3400"/>
        </a:lnSpc>
        <a:spcBef>
          <a:spcPct val="0"/>
        </a:spcBef>
        <a:buNone/>
        <a:defRPr sz="3000" b="1" kern="1200">
          <a:solidFill>
            <a:srgbClr val="67757E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ts val="3400"/>
        </a:lnSpc>
        <a:spcBef>
          <a:spcPts val="0"/>
        </a:spcBef>
        <a:buFont typeface="Arial" pitchFamily="34" charset="0"/>
        <a:buNone/>
        <a:defRPr sz="3000" b="1" kern="1200">
          <a:solidFill>
            <a:srgbClr val="67757E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lnSpc>
          <a:spcPts val="2400"/>
        </a:lnSpc>
        <a:spcBef>
          <a:spcPts val="2400"/>
        </a:spcBef>
        <a:buFont typeface="Arial" pitchFamily="34" charset="0"/>
        <a:buNone/>
        <a:defRPr sz="2000" b="1" kern="1200">
          <a:solidFill>
            <a:srgbClr val="67757E"/>
          </a:solidFill>
          <a:latin typeface="Arial" pitchFamily="34" charset="0"/>
          <a:ea typeface="+mn-ea"/>
          <a:cs typeface="Arial" pitchFamily="34" charset="0"/>
        </a:defRPr>
      </a:lvl2pPr>
      <a:lvl3pPr marL="0" indent="0" algn="l" defTabSz="914400" rtl="0" eaLnBrk="1" latinLnBrk="0" hangingPunct="1">
        <a:lnSpc>
          <a:spcPts val="2400"/>
        </a:lnSpc>
        <a:spcBef>
          <a:spcPts val="2400"/>
        </a:spcBef>
        <a:buFont typeface="Arial" pitchFamily="34" charset="0"/>
        <a:buNone/>
        <a:defRPr sz="2000" kern="1200">
          <a:solidFill>
            <a:srgbClr val="67757E"/>
          </a:solidFill>
          <a:latin typeface="Arial" pitchFamily="34" charset="0"/>
          <a:ea typeface="+mn-ea"/>
          <a:cs typeface="Arial" pitchFamily="34" charset="0"/>
        </a:defRPr>
      </a:lvl3pPr>
      <a:lvl4pPr marL="180000" indent="-180000" algn="l" defTabSz="914400" rtl="0" eaLnBrk="1" latinLnBrk="0" hangingPunct="1">
        <a:lnSpc>
          <a:spcPts val="2400"/>
        </a:lnSpc>
        <a:spcBef>
          <a:spcPts val="0"/>
        </a:spcBef>
        <a:buFont typeface="Arial" pitchFamily="34" charset="0"/>
        <a:buChar char="•"/>
        <a:defRPr sz="2000" kern="1200">
          <a:solidFill>
            <a:srgbClr val="67757E"/>
          </a:solidFill>
          <a:latin typeface="Arial" pitchFamily="34" charset="0"/>
          <a:ea typeface="+mn-ea"/>
          <a:cs typeface="Arial" pitchFamily="34" charset="0"/>
        </a:defRPr>
      </a:lvl4pPr>
      <a:lvl5pPr marL="0" indent="0" algn="l" defTabSz="914400" rtl="0" eaLnBrk="1" latinLnBrk="0" hangingPunct="1">
        <a:lnSpc>
          <a:spcPts val="2000"/>
        </a:lnSpc>
        <a:spcBef>
          <a:spcPts val="0"/>
        </a:spcBef>
        <a:buFont typeface="Arial" pitchFamily="34" charset="0"/>
        <a:buNone/>
        <a:defRPr sz="1600" kern="1200">
          <a:solidFill>
            <a:srgbClr val="67757E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emf"/><Relationship Id="rId11" Type="http://schemas.openxmlformats.org/officeDocument/2006/relationships/image" Target="../media/image18.png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7.png"/><Relationship Id="rId4" Type="http://schemas.openxmlformats.org/officeDocument/2006/relationships/image" Target="../media/image12.emf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Optimierung </a:t>
            </a:r>
            <a:r>
              <a:rPr lang="de-CH" dirty="0"/>
              <a:t>Politische Steuerung</a:t>
            </a:r>
            <a:br>
              <a:rPr lang="de-CH" dirty="0"/>
            </a:br>
            <a:r>
              <a:rPr lang="de-CH" dirty="0"/>
              <a:t>mit Aufgaben- und Finanzplan</a:t>
            </a:r>
            <a:br>
              <a:rPr lang="de-CH" dirty="0"/>
            </a:br>
            <a:r>
              <a:rPr lang="de-CH" sz="4800" i="1" dirty="0" smtClean="0"/>
              <a:t> </a:t>
            </a:r>
            <a:r>
              <a:rPr lang="de-CH" sz="2000" i="1" dirty="0"/>
              <a:t>Orientierung des Einwohnerrates</a:t>
            </a:r>
            <a:br>
              <a:rPr lang="de-CH" sz="2000" i="1" dirty="0"/>
            </a:br>
            <a:r>
              <a:rPr lang="de-CH" altLang="de-DE" sz="2000" dirty="0" smtClean="0"/>
              <a:t>21</a:t>
            </a:r>
            <a:r>
              <a:rPr lang="de-CH" altLang="de-DE" sz="2000" dirty="0"/>
              <a:t>. November 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342900" lvl="0" indent="-342900">
              <a:lnSpc>
                <a:spcPct val="10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CH" sz="2000" b="0" dirty="0" err="1"/>
              <a:t>Prattler</a:t>
            </a:r>
            <a:r>
              <a:rPr lang="de-CH" sz="2000" b="0" dirty="0"/>
              <a:t> «Lösungen» für Bevölkerung und Wirtschaft sind breit abgestützt, nachhaltig und finanzierbar.</a:t>
            </a:r>
          </a:p>
          <a:p>
            <a:pPr marL="342900" indent="-342900">
              <a:lnSpc>
                <a:spcPct val="10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CH" sz="2000" b="0" dirty="0"/>
              <a:t>Die Mitarbeit des Einwohnerrates bei der mittel- und langfristigen politischen Ausrichtung ist aktiv.</a:t>
            </a:r>
          </a:p>
          <a:p>
            <a:pPr marL="342900" indent="-342900">
              <a:lnSpc>
                <a:spcPct val="10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CH" sz="2000" b="0" dirty="0"/>
              <a:t>Die Kommunikation zwischen Legislative und Exekutive ist verbessert.</a:t>
            </a:r>
          </a:p>
          <a:p>
            <a:pPr marL="342900" indent="-342900">
              <a:lnSpc>
                <a:spcPct val="10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CH" sz="2000" b="0" dirty="0"/>
              <a:t>Die Transparenz ist erhöht und gemeinsame Zielsetzungen sind definiert.</a:t>
            </a:r>
          </a:p>
          <a:p>
            <a:pPr marL="342900" indent="-342900">
              <a:lnSpc>
                <a:spcPct val="10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CH" sz="2000" b="0" dirty="0"/>
              <a:t>Das Vertrauen ist gestärkt, die Zusammenarbeit ist vertieft und die Planungssicherheit für Einwohnerrat, Gemeinderat und Verwaltung ist gewonnen.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872034"/>
          </a:xfrm>
        </p:spPr>
        <p:txBody>
          <a:bodyPr/>
          <a:lstStyle/>
          <a:p>
            <a:r>
              <a:rPr lang="de-CH" dirty="0" smtClean="0"/>
              <a:t>Ziele </a:t>
            </a:r>
            <a:r>
              <a:rPr lang="de-CH" dirty="0"/>
              <a:t>der optimierten politischen </a:t>
            </a:r>
            <a:r>
              <a:rPr lang="de-CH" dirty="0" smtClean="0"/>
              <a:t>Steuerung</a:t>
            </a:r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altLang="de-DE" sz="1800" b="0" dirty="0"/>
              <a:t>Entwicklungskommission des Einwohnerrats und Gemeinderat erarbeiten gemeinsam die längerfristige Ausrichtung «Pratteln in 10 Jahren»</a:t>
            </a:r>
            <a:br>
              <a:rPr lang="de-CH" altLang="de-DE" sz="1800" b="0" dirty="0"/>
            </a:br>
            <a:r>
              <a:rPr lang="de-CH" altLang="de-DE" sz="1800" b="0" dirty="0">
                <a:sym typeface="Wingdings" panose="05000000000000000000" pitchFamily="2" charset="2"/>
              </a:rPr>
              <a:t> </a:t>
            </a:r>
            <a:r>
              <a:rPr lang="de-CH" altLang="de-DE" sz="1800" b="0" dirty="0"/>
              <a:t>Kenntnisnahme im Einwohnerrat (voraussichtlich am 26. Juni 2017)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altLang="de-DE" sz="1800" b="0" dirty="0"/>
              <a:t>Entwicklungskommission des Einwohnerrats und Gemeinderat erarbeiten gemeinsam die Legislaturziele</a:t>
            </a:r>
            <a:br>
              <a:rPr lang="de-CH" altLang="de-DE" sz="1800" b="0" dirty="0"/>
            </a:br>
            <a:r>
              <a:rPr lang="de-CH" altLang="de-DE" sz="1800" b="0" dirty="0">
                <a:sym typeface="Wingdings" panose="05000000000000000000" pitchFamily="2" charset="2"/>
              </a:rPr>
              <a:t> </a:t>
            </a:r>
            <a:r>
              <a:rPr lang="de-CH" altLang="de-DE" sz="1800" b="0" dirty="0"/>
              <a:t>Beschluss durch Einwohnerrat (voraussichtlich am 26. Juni 2017)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altLang="de-DE" sz="1800" dirty="0">
                <a:solidFill>
                  <a:srgbClr val="FF0000"/>
                </a:solidFill>
              </a:rPr>
              <a:t>Gemeinderat und Verwaltung erarbeiten jährlich den Aufgaben- und Finanzplan (ersetzt Budget) mit Leistungsauftrag und finanziellen Mitteln pro </a:t>
            </a:r>
            <a:r>
              <a:rPr lang="de-CH" altLang="de-DE" sz="1800" dirty="0" smtClean="0">
                <a:solidFill>
                  <a:srgbClr val="FF0000"/>
                </a:solidFill>
              </a:rPr>
              <a:t>Aufgabenfeld</a:t>
            </a:r>
            <a:br>
              <a:rPr lang="de-CH" altLang="de-DE" sz="1800" dirty="0" smtClean="0">
                <a:solidFill>
                  <a:srgbClr val="FF0000"/>
                </a:solidFill>
              </a:rPr>
            </a:br>
            <a:r>
              <a:rPr lang="de-CH" altLang="de-DE" sz="1800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de-CH" altLang="de-DE" sz="1800" dirty="0">
                <a:solidFill>
                  <a:srgbClr val="FF0000"/>
                </a:solidFill>
              </a:rPr>
              <a:t>Beschluss Leistungsaufträge und Globalbudgets (1 Jahr) durch Einwohnerrat (voraussichtlich am 12. Dezember 2016)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altLang="de-DE" sz="1800" b="0" dirty="0"/>
              <a:t>Gemeinderat und Verwaltung erarbeiten jährlich einen Jahresbericht (ersetzt Amtsbericht) über die Erfüllung der Leistungsaufträge sowie der Einhaltung der </a:t>
            </a:r>
            <a:r>
              <a:rPr lang="de-CH" altLang="de-DE" sz="1800" b="0" dirty="0" smtClean="0"/>
              <a:t>Globalbudgets</a:t>
            </a:r>
            <a:br>
              <a:rPr lang="de-CH" altLang="de-DE" sz="1800" b="0" dirty="0" smtClean="0"/>
            </a:br>
            <a:r>
              <a:rPr lang="de-CH" altLang="de-DE" sz="1800" b="0" dirty="0" smtClean="0">
                <a:sym typeface="Wingdings" panose="05000000000000000000" pitchFamily="2" charset="2"/>
              </a:rPr>
              <a:t> </a:t>
            </a:r>
            <a:r>
              <a:rPr lang="de-CH" altLang="de-DE" sz="1800" b="0" dirty="0" smtClean="0"/>
              <a:t>Kenntnisnahme </a:t>
            </a:r>
            <a:r>
              <a:rPr lang="de-CH" altLang="de-DE" sz="1800" b="0" dirty="0"/>
              <a:t>im Einwohnerrat </a:t>
            </a:r>
            <a:r>
              <a:rPr lang="de-CH" altLang="de-DE" sz="1800" b="0" i="1" dirty="0"/>
              <a:t>(Frühsommer 2018)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872034"/>
          </a:xfrm>
        </p:spPr>
        <p:txBody>
          <a:bodyPr/>
          <a:lstStyle/>
          <a:p>
            <a:r>
              <a:rPr lang="de-CH" dirty="0" smtClean="0"/>
              <a:t>Neuerungen der optimierten politischen Steuerung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97447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altLang="de-DE" sz="2000" dirty="0"/>
              <a:t>Planungsmotion</a:t>
            </a:r>
            <a:r>
              <a:rPr lang="de-CH" altLang="de-DE" sz="2000" b="0" dirty="0"/>
              <a:t> zur Änderung oder Ergänzung in der Gliederung der Aufgabenfelder (2/3 Mehrheit</a:t>
            </a:r>
            <a:r>
              <a:rPr lang="de-CH" altLang="de-DE" sz="2000" b="0" dirty="0" smtClean="0"/>
              <a:t>)</a:t>
            </a:r>
          </a:p>
          <a:p>
            <a:endParaRPr lang="de-CH" altLang="de-DE" sz="20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altLang="de-DE" sz="2000" dirty="0"/>
              <a:t>Planungspostulat</a:t>
            </a:r>
            <a:r>
              <a:rPr lang="de-CH" altLang="de-DE" sz="2000" b="0" dirty="0"/>
              <a:t> zu inhaltlichen Änderungen des Aufgaben- und Finanzplans (spätestens bis Oktobersitzung)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altLang="de-DE" sz="20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altLang="de-DE" sz="2000" dirty="0"/>
              <a:t>Planungsantrag</a:t>
            </a:r>
            <a:r>
              <a:rPr lang="de-CH" altLang="de-DE" sz="2000" b="0" dirty="0"/>
              <a:t> zu den Beschlussgrössen im Aufgaben- und Finanzplan (Dezembersitzung)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872034"/>
          </a:xfrm>
        </p:spPr>
        <p:txBody>
          <a:bodyPr/>
          <a:lstStyle/>
          <a:p>
            <a:r>
              <a:rPr lang="de-CH" dirty="0" smtClean="0"/>
              <a:t>Neue Instrumente des Einwohnerrates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6406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altLang="de-DE" sz="2000" b="0" dirty="0" smtClean="0"/>
              <a:t>Grundsätzlich ist der Termin für Planungspostulate mit Wirkung auf den Aufgaben- </a:t>
            </a:r>
            <a:r>
              <a:rPr lang="de-CH" altLang="de-DE" sz="2000" b="0" smtClean="0"/>
              <a:t>und Finanzplan 2017-2021 </a:t>
            </a:r>
            <a:r>
              <a:rPr lang="de-CH" altLang="de-DE" sz="2000" b="0" dirty="0" smtClean="0"/>
              <a:t>abgelaufen (bis Oktobersitzung 2016).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altLang="de-DE" sz="2000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altLang="de-DE" sz="2000" b="0" dirty="0" smtClean="0"/>
              <a:t>Trotzdem, im Sinne «Spezialfall 2016»:</a:t>
            </a:r>
          </a:p>
          <a:p>
            <a:pPr marL="631825" indent="-273050">
              <a:buFont typeface="Arial" panose="020B0604020202020204" pitchFamily="34" charset="0"/>
              <a:buChar char="•"/>
            </a:pPr>
            <a:r>
              <a:rPr lang="de-CH" altLang="de-DE" sz="2000" b="0" dirty="0" smtClean="0"/>
              <a:t>Planungspostulate, welche Beschlussgrössen des Aufgaben- und Finanzplans 2017-2021 («grau hinterlegt) betreffen, werden als Planungsanträge in der Dezembersitzung behandelt bzw. beraten.</a:t>
            </a:r>
          </a:p>
          <a:p>
            <a:pPr marL="631825" indent="-273050">
              <a:buFont typeface="Arial" panose="020B0604020202020204" pitchFamily="34" charset="0"/>
              <a:buChar char="•"/>
            </a:pPr>
            <a:r>
              <a:rPr lang="de-CH" altLang="de-DE" sz="2000" b="0" dirty="0" smtClean="0"/>
              <a:t>Planungspostulate, welche die übrigen Inhalte des Aufgaben- und Finanzplans 2017-2021 betreffend, werden im Hinblick auf den Aufgaben- und Finanzplan 2018-2022 behandelt.</a:t>
            </a:r>
            <a:endParaRPr lang="de-CH" altLang="de-DE" sz="2000" b="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872034"/>
          </a:xfrm>
        </p:spPr>
        <p:txBody>
          <a:bodyPr/>
          <a:lstStyle/>
          <a:p>
            <a:r>
              <a:rPr lang="de-CH" dirty="0" smtClean="0"/>
              <a:t>Wie werden eingereichte Planungspostulate behandelt? 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8911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872034"/>
          </a:xfrm>
        </p:spPr>
        <p:txBody>
          <a:bodyPr/>
          <a:lstStyle/>
          <a:p>
            <a:r>
              <a:rPr lang="de-CH" dirty="0" smtClean="0"/>
              <a:t>Politische Steuerungsinstrumente</a:t>
            </a:r>
            <a:endParaRPr lang="de-CH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775"/>
            <a:ext cx="8136741" cy="4824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684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872034"/>
          </a:xfrm>
        </p:spPr>
        <p:txBody>
          <a:bodyPr/>
          <a:lstStyle/>
          <a:p>
            <a:r>
              <a:rPr lang="de-CH" dirty="0" smtClean="0"/>
              <a:t>Konzeption Aufgaben- und Finanzplan</a:t>
            </a:r>
            <a:endParaRPr lang="de-CH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9"/>
          </p:nvPr>
        </p:nvSpPr>
        <p:spPr>
          <a:xfrm>
            <a:off x="468312" y="1952625"/>
            <a:ext cx="8207375" cy="424815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de-CH" sz="1800" b="0" dirty="0"/>
              <a:t>§ 9c </a:t>
            </a:r>
            <a:r>
              <a:rPr lang="de-CH" sz="1800" b="0" dirty="0" smtClean="0"/>
              <a:t>Grundsatz</a:t>
            </a:r>
            <a:br>
              <a:rPr lang="de-CH" sz="1800" b="0" dirty="0" smtClean="0"/>
            </a:br>
            <a:r>
              <a:rPr lang="de-CH" sz="1800" b="0" dirty="0" smtClean="0"/>
              <a:t>Die </a:t>
            </a:r>
            <a:r>
              <a:rPr lang="de-CH" sz="1800" b="0" dirty="0"/>
              <a:t>Gemeinde Pratteln steuert ihre Aufgaben und Finanzen mittels Globalbudgetierung nach den Regeln von §§ 52 ff. der Verordnung über die Rechnungslegung der Einwohnergemeinden (Gemeinderechnungsverordnung).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e-CH" sz="1800" b="0" dirty="0" smtClean="0"/>
              <a:t>§ </a:t>
            </a:r>
            <a:r>
              <a:rPr lang="de-CH" sz="1800" b="0" dirty="0"/>
              <a:t>9d Aufgaben und </a:t>
            </a:r>
            <a:r>
              <a:rPr lang="de-CH" sz="1800" b="0" dirty="0" smtClean="0"/>
              <a:t>Finanzplan</a:t>
            </a:r>
            <a:br>
              <a:rPr lang="de-CH" sz="1800" b="0" dirty="0" smtClean="0"/>
            </a:br>
            <a:r>
              <a:rPr lang="de-CH" sz="1800" b="0" baseline="30000" dirty="0" smtClean="0"/>
              <a:t>1</a:t>
            </a:r>
            <a:r>
              <a:rPr lang="de-CH" sz="1800" b="0" dirty="0" smtClean="0"/>
              <a:t> </a:t>
            </a:r>
            <a:r>
              <a:rPr lang="de-CH" sz="1800" b="0" dirty="0"/>
              <a:t>Der Aufgaben- und Finanzplan umfasst die nächsten fünf </a:t>
            </a:r>
            <a:r>
              <a:rPr lang="de-CH" sz="1800" b="0" dirty="0" smtClean="0"/>
              <a:t>Rechnungsjahre.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e-CH" sz="1800" b="0" baseline="30000" dirty="0" smtClean="0"/>
              <a:t>2 </a:t>
            </a:r>
            <a:r>
              <a:rPr lang="de-CH" sz="1800" b="0" dirty="0" smtClean="0"/>
              <a:t>Der Aufgaben- und Finanzplan enthält die Leistungsaufträge und die Globalbudgets für die Aufgabenfelder der Gemeinde.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e-CH" sz="1800" b="0" baseline="30000" dirty="0" smtClean="0"/>
              <a:t>3 </a:t>
            </a:r>
            <a:r>
              <a:rPr lang="de-CH" sz="1800" b="0" dirty="0" smtClean="0"/>
              <a:t>Die Aufgabenfelder richten sich nach den Konten der funktionalen Gliederung nach HRM2 und werden vom Einwohnerrat beschlossen. Die Aufgabenfelder entsprechen den Produktgruppen nach Gemeinderechnungsverordnung.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e-CH" sz="1800" b="0" baseline="30000" dirty="0" smtClean="0"/>
              <a:t>4</a:t>
            </a:r>
            <a:r>
              <a:rPr lang="de-CH" sz="1800" b="0" dirty="0" smtClean="0"/>
              <a:t> Das erste Jahr im Aufgaben- und Finanzplan entspricht dem verbindlichen Globalbudget für das kommende Jahr.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de-CH" sz="1800" b="0" dirty="0" smtClean="0"/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de-CH" sz="1800" b="0" i="1" dirty="0" smtClean="0"/>
              <a:t>Paragraphen </a:t>
            </a:r>
            <a:r>
              <a:rPr lang="de-CH" sz="1800" b="0" i="1" dirty="0"/>
              <a:t>aus Verwaltungs- und Organisationsreglement </a:t>
            </a:r>
          </a:p>
        </p:txBody>
      </p:sp>
    </p:spTree>
    <p:extLst>
      <p:ext uri="{BB962C8B-B14F-4D97-AF65-F5344CB8AC3E}">
        <p14:creationId xmlns:p14="http://schemas.microsoft.com/office/powerpoint/2010/main" val="80468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872034"/>
          </a:xfrm>
        </p:spPr>
        <p:txBody>
          <a:bodyPr/>
          <a:lstStyle/>
          <a:p>
            <a:r>
              <a:rPr lang="de-CH" dirty="0"/>
              <a:t>ER Beschluss (14. Dezember 2015)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9"/>
          </p:nvPr>
        </p:nvSpPr>
        <p:spPr>
          <a:xfrm>
            <a:off x="468312" y="1952625"/>
            <a:ext cx="8207375" cy="4248150"/>
          </a:xfrm>
        </p:spPr>
        <p:txBody>
          <a:bodyPr/>
          <a:lstStyle/>
          <a:p>
            <a:pPr marL="2867025" indent="-2867025">
              <a:lnSpc>
                <a:spcPct val="100000"/>
              </a:lnSpc>
              <a:spcAft>
                <a:spcPts val="1200"/>
              </a:spcAft>
            </a:pPr>
            <a:r>
              <a:rPr lang="de-CH" sz="1800" dirty="0"/>
              <a:t>Geschäft Nr. 2969 </a:t>
            </a:r>
            <a:r>
              <a:rPr lang="de-CH" sz="1800" dirty="0" smtClean="0"/>
              <a:t>	Optimierung </a:t>
            </a:r>
            <a:r>
              <a:rPr lang="de-CH" sz="1800" dirty="0"/>
              <a:t>der Politischen </a:t>
            </a:r>
            <a:r>
              <a:rPr lang="de-CH" sz="1800" dirty="0" smtClean="0"/>
              <a:t>Steuerung: Antrag </a:t>
            </a:r>
            <a:r>
              <a:rPr lang="de-CH" sz="1800" dirty="0"/>
              <a:t>Festlegung der </a:t>
            </a:r>
            <a:r>
              <a:rPr lang="de-CH" sz="1800" dirty="0" smtClean="0"/>
              <a:t>Aufgabengliederung Globalbudget</a:t>
            </a:r>
            <a:endParaRPr lang="de-CH" sz="1800" dirty="0"/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de-CH" sz="1800" b="0" dirty="0"/>
              <a:t>Der Rat beschliesst einstimmig: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de-CH" sz="1800" b="0" dirty="0"/>
              <a:t>://: 1. Der Einwohnerrat stimmt der Gliederung der Aufgabenfelder zu.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de-CH" sz="1800" b="0" dirty="0"/>
              <a:t>Der Beschluss unterliegt dem fakultativen Referendum. Ablauf </a:t>
            </a:r>
            <a:r>
              <a:rPr lang="de-CH" sz="1800" b="0" dirty="0" smtClean="0"/>
              <a:t>der Referendumsfrist: 18</a:t>
            </a:r>
            <a:r>
              <a:rPr lang="de-CH" sz="1800" b="0" dirty="0"/>
              <a:t>. Januar 2016</a:t>
            </a:r>
            <a:r>
              <a:rPr lang="de-CH" sz="1800" b="0" dirty="0" smtClean="0"/>
              <a:t>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de-CH" sz="1800" b="0" dirty="0"/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de-CH" sz="1800" b="0" dirty="0"/>
              <a:t>Der Rat beschliesst einstimmig: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de-CH" sz="1800" b="0" dirty="0"/>
              <a:t>://: 2. Der Gemeinderat wird beauftragt, den Aufgaben und Finanzplan (</a:t>
            </a:r>
            <a:r>
              <a:rPr lang="de-CH" sz="1800" b="0" dirty="0" smtClean="0"/>
              <a:t>erstmal für die Jahre </a:t>
            </a:r>
            <a:r>
              <a:rPr lang="de-CH" sz="1800" b="0" dirty="0"/>
              <a:t>2017 – </a:t>
            </a:r>
            <a:r>
              <a:rPr lang="de-CH" sz="1800" b="0" dirty="0" smtClean="0"/>
              <a:t>2021</a:t>
            </a:r>
            <a:r>
              <a:rPr lang="de-CH" sz="1800" b="0" dirty="0"/>
              <a:t>) nach diesen Aufgabenfeldern zu gliedern</a:t>
            </a:r>
            <a:r>
              <a:rPr lang="de-CH" sz="1800" b="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977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872034"/>
          </a:xfrm>
        </p:spPr>
        <p:txBody>
          <a:bodyPr/>
          <a:lstStyle/>
          <a:p>
            <a:r>
              <a:rPr lang="de-CH" dirty="0" smtClean="0"/>
              <a:t>Aufgaben- und Finanzplan 2017-2021</a:t>
            </a:r>
            <a:endParaRPr lang="de-CH" dirty="0"/>
          </a:p>
        </p:txBody>
      </p:sp>
      <p:grpSp>
        <p:nvGrpSpPr>
          <p:cNvPr id="7" name="Gruppieren 6"/>
          <p:cNvGrpSpPr/>
          <p:nvPr/>
        </p:nvGrpSpPr>
        <p:grpSpPr>
          <a:xfrm>
            <a:off x="1116385" y="1727988"/>
            <a:ext cx="6911999" cy="4869364"/>
            <a:chOff x="1476302" y="1939925"/>
            <a:chExt cx="6120034" cy="4369395"/>
          </a:xfrm>
        </p:grpSpPr>
        <p:graphicFrame>
          <p:nvGraphicFramePr>
            <p:cNvPr id="3" name="Objek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3501002"/>
                </p:ext>
              </p:extLst>
            </p:nvPr>
          </p:nvGraphicFramePr>
          <p:xfrm>
            <a:off x="1476302" y="1939925"/>
            <a:ext cx="3059748" cy="43527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0" name="Acrobat Document" r:id="rId3" imgW="4533695" imgH="6415848" progId="Acrobat.Document.2015">
                    <p:embed/>
                  </p:oleObj>
                </mc:Choice>
                <mc:Fallback>
                  <p:oleObj name="Acrobat Document" r:id="rId3" imgW="4533695" imgH="6415848" progId="Acrobat.Document.2015">
                    <p:embed/>
                    <p:pic>
                      <p:nvPicPr>
                        <p:cNvPr id="0" name="Objek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76302" y="1939925"/>
                          <a:ext cx="3059748" cy="435272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k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29553762"/>
                </p:ext>
              </p:extLst>
            </p:nvPr>
          </p:nvGraphicFramePr>
          <p:xfrm>
            <a:off x="4542821" y="1965325"/>
            <a:ext cx="3053515" cy="43439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1" name="Acrobat Document" r:id="rId5" imgW="4533695" imgH="6415848" progId="Acrobat.Document.2015">
                    <p:embed/>
                  </p:oleObj>
                </mc:Choice>
                <mc:Fallback>
                  <p:oleObj name="Acrobat Document" r:id="rId5" imgW="4533695" imgH="6415848" progId="Acrobat.Document.2015">
                    <p:embed/>
                    <p:pic>
                      <p:nvPicPr>
                        <p:cNvPr id="0" name="Objek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42821" y="1965325"/>
                          <a:ext cx="3053515" cy="43439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56237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436017"/>
          </a:xfrm>
        </p:spPr>
        <p:txBody>
          <a:bodyPr/>
          <a:lstStyle/>
          <a:p>
            <a:r>
              <a:rPr lang="de-CH" dirty="0" smtClean="0"/>
              <a:t>Lesehilfe</a:t>
            </a:r>
            <a:endParaRPr lang="de-CH" dirty="0"/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1073696"/>
              </p:ext>
            </p:extLst>
          </p:nvPr>
        </p:nvGraphicFramePr>
        <p:xfrm>
          <a:off x="2843808" y="1628775"/>
          <a:ext cx="3453946" cy="512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Acrobat Document" r:id="rId3" imgW="4320398" imgH="6415848" progId="Acrobat.Document.2015">
                  <p:embed/>
                </p:oleObj>
              </mc:Choice>
              <mc:Fallback>
                <p:oleObj name="Acrobat Document" r:id="rId3" imgW="4320398" imgH="6415848" progId="Acrobat.Document.2015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1628775"/>
                        <a:ext cx="3453946" cy="5127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836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67519" y="562967"/>
            <a:ext cx="5688011" cy="436017"/>
          </a:xfrm>
        </p:spPr>
        <p:txBody>
          <a:bodyPr/>
          <a:lstStyle/>
          <a:p>
            <a:r>
              <a:rPr lang="de-CH" dirty="0" smtClean="0"/>
              <a:t>Lesehilfe</a:t>
            </a:r>
            <a:endParaRPr lang="de-CH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2950266"/>
              </p:ext>
            </p:extLst>
          </p:nvPr>
        </p:nvGraphicFramePr>
        <p:xfrm>
          <a:off x="481571" y="1638058"/>
          <a:ext cx="3453609" cy="48865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Acrobat Document" r:id="rId3" imgW="4533695" imgH="6415848" progId="Acrobat.Document.2015">
                  <p:embed/>
                </p:oleObj>
              </mc:Choice>
              <mc:Fallback>
                <p:oleObj name="Acrobat Document" r:id="rId3" imgW="4533695" imgH="6415848" progId="Acrobat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571" y="1638058"/>
                        <a:ext cx="3453609" cy="48865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095572"/>
              </p:ext>
            </p:extLst>
          </p:nvPr>
        </p:nvGraphicFramePr>
        <p:xfrm>
          <a:off x="4586028" y="1638058"/>
          <a:ext cx="3453609" cy="48865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Acrobat Document" r:id="rId5" imgW="4533695" imgH="6415848" progId="Acrobat.Document.2015">
                  <p:embed/>
                </p:oleObj>
              </mc:Choice>
              <mc:Fallback>
                <p:oleObj name="Acrobat Document" r:id="rId5" imgW="4533695" imgH="6415848" progId="Acrobat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86028" y="1638058"/>
                        <a:ext cx="3453609" cy="48865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4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628775"/>
            <a:ext cx="4985147" cy="3638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5462921" cy="149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99161"/>
            <a:ext cx="6311768" cy="214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97" y="1628800"/>
            <a:ext cx="6257544" cy="1613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97" y="1613924"/>
            <a:ext cx="4873034" cy="443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775"/>
            <a:ext cx="5577525" cy="208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3713983" cy="4604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97" y="1628800"/>
            <a:ext cx="5764587" cy="220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769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emeinde_Pratteln_Template_gelb_5">
  <a:themeElements>
    <a:clrScheme name="Pratteln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Gemeinde_Pratteln_Template_gelb_5</Template>
  <TotalTime>0</TotalTime>
  <Words>252</Words>
  <Application>Microsoft Office PowerPoint</Application>
  <PresentationFormat>Bildschirmpräsentation (4:3)</PresentationFormat>
  <Paragraphs>44</Paragraphs>
  <Slides>11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3" baseType="lpstr">
      <vt:lpstr>Gemeinde_Pratteln_Template_gelb_5</vt:lpstr>
      <vt:lpstr>Acrobat Document</vt:lpstr>
      <vt:lpstr>Optimierung Politische Steuerung mit Aufgaben- und Finanzplan  Orientierung des Einwohnerrates 21. November 2016</vt:lpstr>
      <vt:lpstr>Ziele der optimierten politischen Steuerung</vt:lpstr>
      <vt:lpstr>Neuerungen der optimierten politischen Steuerung</vt:lpstr>
      <vt:lpstr>Neue Instrumente des Einwohnerrates</vt:lpstr>
      <vt:lpstr>Wie werden eingereichte Planungspostulate behandelt? </vt:lpstr>
      <vt:lpstr>Politische Steuerungsinstrumente</vt:lpstr>
      <vt:lpstr>Konzeption Aufgaben- und Finanzplan</vt:lpstr>
      <vt:lpstr>ER Beschluss (14. Dezember 2015)</vt:lpstr>
      <vt:lpstr>Aufgaben- und Finanzplan 2017-2021</vt:lpstr>
      <vt:lpstr>Lesehilfe</vt:lpstr>
      <vt:lpstr>Lesehilfe</vt:lpstr>
    </vt:vector>
  </TitlesOfParts>
  <Company>Gemeindeverwaltung Pratteln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Herzlich  willkommen!</dc:title>
  <dc:creator>Meier Sandra</dc:creator>
  <cp:lastModifiedBy>Hammann Katarina</cp:lastModifiedBy>
  <cp:revision>22</cp:revision>
  <dcterms:created xsi:type="dcterms:W3CDTF">2015-09-02T08:34:06Z</dcterms:created>
  <dcterms:modified xsi:type="dcterms:W3CDTF">2016-11-21T10:39:05Z</dcterms:modified>
</cp:coreProperties>
</file>