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306" r:id="rId3"/>
    <p:sldId id="299" r:id="rId4"/>
    <p:sldId id="301" r:id="rId5"/>
    <p:sldId id="300" r:id="rId6"/>
    <p:sldId id="307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52C"/>
    <a:srgbClr val="67757E"/>
    <a:srgbClr val="FEE339"/>
    <a:srgbClr val="75A2C0"/>
    <a:srgbClr val="8ED0DC"/>
    <a:srgbClr val="ED7A30"/>
    <a:srgbClr val="FBC463"/>
    <a:srgbClr val="FEE33A"/>
    <a:srgbClr val="CFDADC"/>
    <a:srgbClr val="F1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5" autoAdjust="0"/>
    <p:restoredTop sz="84333" autoAdjust="0"/>
  </p:normalViewPr>
  <p:slideViewPr>
    <p:cSldViewPr showGuides="1">
      <p:cViewPr>
        <p:scale>
          <a:sx n="80" d="100"/>
          <a:sy n="80" d="100"/>
        </p:scale>
        <p:origin x="-1620" y="-798"/>
      </p:cViewPr>
      <p:guideLst>
        <p:guide orient="horz" pos="1979"/>
        <p:guide orient="horz" pos="2999"/>
        <p:guide orient="horz" pos="4110"/>
        <p:guide orient="horz" pos="1230"/>
        <p:guide orient="horz" pos="1026"/>
        <p:guide orient="horz" pos="572"/>
        <p:guide pos="1882"/>
        <p:guide pos="2086"/>
        <p:guide/>
        <p:guide pos="3674"/>
        <p:guide pos="3878"/>
        <p:guide pos="295"/>
        <p:guide pos="54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4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5058E-2A34-4DE8-9F20-6549AD746AE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004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7BDCE-0D82-41FF-80EA-F8B8ED8CE82B}" type="datetimeFigureOut">
              <a:rPr lang="de-CH" smtClean="0"/>
              <a:pPr/>
              <a:t>22.09.2017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47203-8C85-4F7B-B764-F77DAF02D3D1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687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960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54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927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523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355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Schluss grau mit Hintergrundgrafik,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pic>
        <p:nvPicPr>
          <p:cNvPr id="7" name="Grafik 6" descr="Pfeilflaeche_gelb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FEE33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395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apitel-Titelfolie grau, Text/Bild 1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Pfeilflaeche_gelb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28775"/>
            <a:ext cx="9144000" cy="489600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468313" y="2592000"/>
            <a:ext cx="4103687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000" b="1">
                <a:solidFill>
                  <a:srgbClr val="FEE339"/>
                </a:solidFill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None/>
              <a:defRPr sz="3000" b="0">
                <a:solidFill>
                  <a:srgbClr val="FEE339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7"/>
          </p:nvPr>
        </p:nvSpPr>
        <p:spPr>
          <a:xfrm>
            <a:off x="4572000" y="1628775"/>
            <a:ext cx="4571999" cy="489585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019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apitel-Titelfolie grau, Text/2 Bilder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feilflaeche_gelb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28775"/>
            <a:ext cx="9144000" cy="489600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1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468313" y="2592000"/>
            <a:ext cx="5364161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4400"/>
              </a:lnSpc>
              <a:buNone/>
              <a:defRPr sz="3700" b="1">
                <a:solidFill>
                  <a:srgbClr val="FEE33A"/>
                </a:solidFill>
              </a:defRPr>
            </a:lvl1pPr>
            <a:lvl2pPr marL="0" indent="0">
              <a:lnSpc>
                <a:spcPts val="4400"/>
              </a:lnSpc>
              <a:spcBef>
                <a:spcPts val="0"/>
              </a:spcBef>
              <a:buNone/>
              <a:defRPr sz="3700" b="0">
                <a:solidFill>
                  <a:srgbClr val="FEE33A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A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1" name="Inhaltsplatzhalter 25"/>
          <p:cNvSpPr>
            <a:spLocks noGrp="1"/>
          </p:cNvSpPr>
          <p:nvPr>
            <p:ph sz="quarter" idx="18"/>
          </p:nvPr>
        </p:nvSpPr>
        <p:spPr>
          <a:xfrm>
            <a:off x="6156324" y="1628775"/>
            <a:ext cx="2987675" cy="230400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25"/>
          <p:cNvSpPr>
            <a:spLocks noGrp="1"/>
          </p:cNvSpPr>
          <p:nvPr>
            <p:ph sz="quarter" idx="19"/>
          </p:nvPr>
        </p:nvSpPr>
        <p:spPr>
          <a:xfrm>
            <a:off x="6156325" y="4220625"/>
            <a:ext cx="2987675" cy="230400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Grafik 12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7930" y="0"/>
            <a:ext cx="1687758" cy="908050"/>
          </a:xfrm>
          <a:prstGeom prst="rect">
            <a:avLst/>
          </a:prstGeom>
        </p:spPr>
      </p:pic>
      <p:sp>
        <p:nvSpPr>
          <p:cNvPr id="16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apitel-Titelfolie grau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Pfeilflaeche_gelb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28775"/>
            <a:ext cx="9144000" cy="489600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1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468313" y="2592000"/>
            <a:ext cx="8207375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4400"/>
              </a:lnSpc>
              <a:buNone/>
              <a:defRPr sz="3700" b="1">
                <a:solidFill>
                  <a:srgbClr val="FEE33A"/>
                </a:solidFill>
              </a:defRPr>
            </a:lvl1pPr>
            <a:lvl2pPr marL="0" indent="0">
              <a:lnSpc>
                <a:spcPts val="4400"/>
              </a:lnSpc>
              <a:spcBef>
                <a:spcPts val="0"/>
              </a:spcBef>
              <a:buNone/>
              <a:defRPr sz="3700" b="0">
                <a:solidFill>
                  <a:srgbClr val="FEE33A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A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Grafik 8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7930" y="0"/>
            <a:ext cx="1687758" cy="908050"/>
          </a:xfrm>
          <a:prstGeom prst="rect">
            <a:avLst/>
          </a:prstGeom>
        </p:spPr>
      </p:pic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sfolie grau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68312" y="1952625"/>
            <a:ext cx="8207375" cy="4248150"/>
          </a:xfrm>
        </p:spPr>
        <p:txBody>
          <a:bodyPr lIns="0" tIns="0" rIns="0" bIns="0">
            <a:noAutofit/>
          </a:bodyPr>
          <a:lstStyle>
            <a:lvl1pPr>
              <a:defRPr lang="de-DE" sz="3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  <a:p>
            <a:pPr marL="0" lvl="1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Zweite Ebene</a:t>
            </a:r>
          </a:p>
          <a:p>
            <a:pPr marL="0" lvl="2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Dritte Ebene</a:t>
            </a:r>
          </a:p>
          <a:p>
            <a:pPr marL="0" lvl="3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sfolie grau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68312" y="1952625"/>
            <a:ext cx="8207376" cy="1152525"/>
          </a:xfrm>
        </p:spPr>
        <p:txBody>
          <a:bodyPr lIns="0" tIns="0" rIns="0" bIns="0" numCol="1" spcCol="324000">
            <a:noAutofit/>
          </a:bodyPr>
          <a:lstStyle>
            <a:lvl1pPr>
              <a:defRPr lang="de-DE" sz="3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468313" y="3105150"/>
            <a:ext cx="8207375" cy="3419475"/>
          </a:xfrm>
        </p:spPr>
        <p:txBody>
          <a:bodyPr numCol="2" spcCol="324000"/>
          <a:lstStyle>
            <a:lvl1pPr>
              <a:lnSpc>
                <a:spcPts val="2400"/>
              </a:lnSpc>
              <a:defRPr sz="2000"/>
            </a:lvl1pPr>
            <a:lvl2pPr>
              <a:defRPr b="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8" name="Grafik 7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_Inhaltsfolie grau, Bild oben/Text unten,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8207375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3" y="5734799"/>
            <a:ext cx="8207375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Grafik 11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b_Inhaltsfolie grau, Bild unten/Text oben,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2996625"/>
            <a:ext cx="8207375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3" y="1952625"/>
            <a:ext cx="8207375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Grafik 11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sfolie grau, Bild/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394200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3" y="5734799"/>
            <a:ext cx="394200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4733688" y="5734800"/>
            <a:ext cx="394200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4733688" y="1952625"/>
            <a:ext cx="394200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Grafik 13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sfolie grau, Bild/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2519362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3" y="5734799"/>
            <a:ext cx="2519362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3311525" y="5734800"/>
            <a:ext cx="252095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3311526" y="1952625"/>
            <a:ext cx="252095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23"/>
          </p:nvPr>
        </p:nvSpPr>
        <p:spPr>
          <a:xfrm>
            <a:off x="6154738" y="5734800"/>
            <a:ext cx="252095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25"/>
          <p:cNvSpPr>
            <a:spLocks noGrp="1"/>
          </p:cNvSpPr>
          <p:nvPr>
            <p:ph sz="quarter" idx="24"/>
          </p:nvPr>
        </p:nvSpPr>
        <p:spPr>
          <a:xfrm>
            <a:off x="6156325" y="1952625"/>
            <a:ext cx="252095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6" name="Grafik 15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7" name="Titel 6"/>
          <p:cNvSpPr>
            <a:spLocks noGrp="1"/>
          </p:cNvSpPr>
          <p:nvPr>
            <p:ph type="title"/>
          </p:nvPr>
        </p:nvSpPr>
        <p:spPr>
          <a:xfrm>
            <a:off x="468000" y="468000"/>
            <a:ext cx="536447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sfolie grau, Bild/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000" y="468000"/>
            <a:ext cx="536447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1"/>
          </p:nvPr>
        </p:nvSpPr>
        <p:spPr>
          <a:xfrm>
            <a:off x="468313" y="1952625"/>
            <a:ext cx="1810800" cy="1152525"/>
          </a:xfrm>
          <a:solidFill>
            <a:srgbClr val="8ED0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Inhaltsplatzhalter 25"/>
          <p:cNvSpPr>
            <a:spLocks noGrp="1"/>
          </p:cNvSpPr>
          <p:nvPr>
            <p:ph sz="quarter" idx="12"/>
          </p:nvPr>
        </p:nvSpPr>
        <p:spPr>
          <a:xfrm>
            <a:off x="468313" y="3356625"/>
            <a:ext cx="1810800" cy="3168000"/>
          </a:xfrm>
          <a:solidFill>
            <a:srgbClr val="8ED0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Inhaltsplatzhalter 16"/>
          <p:cNvSpPr>
            <a:spLocks noGrp="1"/>
          </p:cNvSpPr>
          <p:nvPr>
            <p:ph sz="quarter" idx="13"/>
          </p:nvPr>
        </p:nvSpPr>
        <p:spPr>
          <a:xfrm>
            <a:off x="2600505" y="1952625"/>
            <a:ext cx="1810800" cy="1152525"/>
          </a:xfrm>
          <a:solidFill>
            <a:srgbClr val="75A2C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Inhaltsplatzhalter 16"/>
          <p:cNvSpPr>
            <a:spLocks noGrp="1"/>
          </p:cNvSpPr>
          <p:nvPr>
            <p:ph sz="quarter" idx="14"/>
          </p:nvPr>
        </p:nvSpPr>
        <p:spPr>
          <a:xfrm>
            <a:off x="4732697" y="1952625"/>
            <a:ext cx="1810800" cy="1152525"/>
          </a:xfrm>
          <a:solidFill>
            <a:srgbClr val="FBC463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Inhaltsplatzhalter 16"/>
          <p:cNvSpPr>
            <a:spLocks noGrp="1"/>
          </p:cNvSpPr>
          <p:nvPr>
            <p:ph sz="quarter" idx="15"/>
          </p:nvPr>
        </p:nvSpPr>
        <p:spPr>
          <a:xfrm>
            <a:off x="6864888" y="1952625"/>
            <a:ext cx="1810800" cy="1152525"/>
          </a:xfrm>
          <a:solidFill>
            <a:srgbClr val="ED7A3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Inhaltsplatzhalter 25"/>
          <p:cNvSpPr>
            <a:spLocks noGrp="1"/>
          </p:cNvSpPr>
          <p:nvPr>
            <p:ph sz="quarter" idx="16"/>
          </p:nvPr>
        </p:nvSpPr>
        <p:spPr>
          <a:xfrm>
            <a:off x="2600505" y="3356625"/>
            <a:ext cx="1810800" cy="3168000"/>
          </a:xfrm>
          <a:solidFill>
            <a:srgbClr val="75A2C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>
                <a:solidFill>
                  <a:schemeClr val="bg1"/>
                </a:solidFill>
              </a:defRPr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Inhaltsplatzhalter 25"/>
          <p:cNvSpPr>
            <a:spLocks noGrp="1"/>
          </p:cNvSpPr>
          <p:nvPr>
            <p:ph sz="quarter" idx="17"/>
          </p:nvPr>
        </p:nvSpPr>
        <p:spPr>
          <a:xfrm>
            <a:off x="4732697" y="3356625"/>
            <a:ext cx="1810800" cy="3168000"/>
          </a:xfrm>
          <a:solidFill>
            <a:srgbClr val="FBC463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4" name="Inhaltsplatzhalter 25"/>
          <p:cNvSpPr>
            <a:spLocks noGrp="1"/>
          </p:cNvSpPr>
          <p:nvPr>
            <p:ph sz="quarter" idx="18"/>
          </p:nvPr>
        </p:nvSpPr>
        <p:spPr>
          <a:xfrm>
            <a:off x="6864888" y="3356625"/>
            <a:ext cx="1810800" cy="3168000"/>
          </a:xfrm>
          <a:solidFill>
            <a:srgbClr val="ED7A3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>
                <a:solidFill>
                  <a:schemeClr val="bg1"/>
                </a:solidFill>
              </a:defRPr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chluss grau mit Hintergrund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pic>
        <p:nvPicPr>
          <p:cNvPr id="7" name="Grafik 6" descr="Pfeilflaeche_gelb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FEE339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198"/>
            <a:ext cx="17922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haltsfolie grau, Bild/Text 4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000" y="468000"/>
            <a:ext cx="536447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1"/>
          </p:nvPr>
        </p:nvSpPr>
        <p:spPr>
          <a:xfrm>
            <a:off x="468313" y="3214800"/>
            <a:ext cx="5364162" cy="1008000"/>
          </a:xfrm>
          <a:solidFill>
            <a:srgbClr val="8ED0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Inhaltsplatzhalter 16"/>
          <p:cNvSpPr>
            <a:spLocks noGrp="1"/>
          </p:cNvSpPr>
          <p:nvPr>
            <p:ph sz="quarter" idx="13"/>
          </p:nvPr>
        </p:nvSpPr>
        <p:spPr>
          <a:xfrm>
            <a:off x="468313" y="4474800"/>
            <a:ext cx="5364162" cy="1008000"/>
          </a:xfrm>
          <a:solidFill>
            <a:srgbClr val="75A2C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6"/>
          <p:cNvSpPr>
            <a:spLocks noGrp="1"/>
          </p:cNvSpPr>
          <p:nvPr>
            <p:ph sz="quarter" idx="14"/>
          </p:nvPr>
        </p:nvSpPr>
        <p:spPr>
          <a:xfrm>
            <a:off x="468313" y="1952625"/>
            <a:ext cx="5364162" cy="1008000"/>
          </a:xfrm>
          <a:solidFill>
            <a:srgbClr val="CFDA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3" y="5734799"/>
            <a:ext cx="8207375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sfolie grau, 4 Objek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000" y="468000"/>
            <a:ext cx="536447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3942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5"/>
          <p:cNvSpPr>
            <a:spLocks noGrp="1"/>
          </p:cNvSpPr>
          <p:nvPr>
            <p:ph sz="quarter" idx="20"/>
          </p:nvPr>
        </p:nvSpPr>
        <p:spPr>
          <a:xfrm>
            <a:off x="4733688" y="1952625"/>
            <a:ext cx="3942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5"/>
          <p:cNvSpPr>
            <a:spLocks noGrp="1"/>
          </p:cNvSpPr>
          <p:nvPr>
            <p:ph sz="quarter" idx="21"/>
          </p:nvPr>
        </p:nvSpPr>
        <p:spPr>
          <a:xfrm>
            <a:off x="468313" y="4400625"/>
            <a:ext cx="3942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4733688" y="4400625"/>
            <a:ext cx="3942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sfolie grau, 6 Objek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2519362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5"/>
          <p:cNvSpPr>
            <a:spLocks noGrp="1"/>
          </p:cNvSpPr>
          <p:nvPr>
            <p:ph sz="quarter" idx="20"/>
          </p:nvPr>
        </p:nvSpPr>
        <p:spPr>
          <a:xfrm>
            <a:off x="3311525" y="1952625"/>
            <a:ext cx="252095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5"/>
          <p:cNvSpPr>
            <a:spLocks noGrp="1"/>
          </p:cNvSpPr>
          <p:nvPr>
            <p:ph sz="quarter" idx="21"/>
          </p:nvPr>
        </p:nvSpPr>
        <p:spPr>
          <a:xfrm>
            <a:off x="468313" y="4400625"/>
            <a:ext cx="2519362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3311526" y="4400625"/>
            <a:ext cx="252095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25"/>
          <p:cNvSpPr>
            <a:spLocks noGrp="1"/>
          </p:cNvSpPr>
          <p:nvPr>
            <p:ph sz="quarter" idx="23"/>
          </p:nvPr>
        </p:nvSpPr>
        <p:spPr>
          <a:xfrm>
            <a:off x="6154738" y="1952625"/>
            <a:ext cx="252095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25"/>
          <p:cNvSpPr>
            <a:spLocks noGrp="1"/>
          </p:cNvSpPr>
          <p:nvPr>
            <p:ph sz="quarter" idx="24"/>
          </p:nvPr>
        </p:nvSpPr>
        <p:spPr>
          <a:xfrm>
            <a:off x="6156325" y="4400625"/>
            <a:ext cx="252095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7" name="Grafik 16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8" name="Titel 6"/>
          <p:cNvSpPr>
            <a:spLocks noGrp="1"/>
          </p:cNvSpPr>
          <p:nvPr>
            <p:ph type="title"/>
          </p:nvPr>
        </p:nvSpPr>
        <p:spPr>
          <a:xfrm>
            <a:off x="468000" y="468000"/>
            <a:ext cx="536447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altsfolie grau, 2 Objekte/Text 1/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000" y="468000"/>
            <a:ext cx="536447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12"/>
          </p:nvPr>
        </p:nvSpPr>
        <p:spPr>
          <a:xfrm>
            <a:off x="3311525" y="1952625"/>
            <a:ext cx="5364163" cy="45720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000" b="1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8313" y="1952625"/>
            <a:ext cx="2519362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3"/>
          </p:nvPr>
        </p:nvSpPr>
        <p:spPr>
          <a:xfrm>
            <a:off x="468313" y="4400625"/>
            <a:ext cx="2519362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haltsfolie grau, 2 Objekte/Text 1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12"/>
          </p:nvPr>
        </p:nvSpPr>
        <p:spPr>
          <a:xfrm>
            <a:off x="4733688" y="1952625"/>
            <a:ext cx="3942000" cy="45720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000" b="1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8313" y="1952625"/>
            <a:ext cx="3942000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3"/>
          </p:nvPr>
        </p:nvSpPr>
        <p:spPr>
          <a:xfrm>
            <a:off x="468313" y="4400625"/>
            <a:ext cx="3942000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Grafik 9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468000" y="468000"/>
            <a:ext cx="536447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nhaltsfolie grau, 2 Objekte/Text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12"/>
          </p:nvPr>
        </p:nvSpPr>
        <p:spPr>
          <a:xfrm>
            <a:off x="6156324" y="1952625"/>
            <a:ext cx="2519363" cy="45720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000" b="1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8313" y="1952625"/>
            <a:ext cx="5364162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3"/>
          </p:nvPr>
        </p:nvSpPr>
        <p:spPr>
          <a:xfrm>
            <a:off x="468313" y="4400625"/>
            <a:ext cx="5364162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Grafik 9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468000" y="468000"/>
            <a:ext cx="536447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haltsfolie grau, 8 Objekte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11" name="Inhaltsplatzhalter 15"/>
          <p:cNvSpPr>
            <a:spLocks noGrp="1"/>
          </p:cNvSpPr>
          <p:nvPr>
            <p:ph sz="quarter" idx="11"/>
          </p:nvPr>
        </p:nvSpPr>
        <p:spPr>
          <a:xfrm>
            <a:off x="468313" y="1951200"/>
            <a:ext cx="1810800" cy="1810800"/>
          </a:xfrm>
          <a:solidFill>
            <a:srgbClr val="CFDADC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2"/>
          </p:nvPr>
        </p:nvSpPr>
        <p:spPr>
          <a:xfrm>
            <a:off x="6864888" y="1951200"/>
            <a:ext cx="1810800" cy="1810800"/>
          </a:xfrm>
          <a:solidFill>
            <a:srgbClr val="E5352C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3"/>
          </p:nvPr>
        </p:nvSpPr>
        <p:spPr>
          <a:xfrm>
            <a:off x="4732697" y="1951200"/>
            <a:ext cx="1810800" cy="1810800"/>
          </a:xfrm>
          <a:solidFill>
            <a:srgbClr val="FEE339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4"/>
          </p:nvPr>
        </p:nvSpPr>
        <p:spPr>
          <a:xfrm>
            <a:off x="2600505" y="1951200"/>
            <a:ext cx="1810800" cy="1810800"/>
          </a:xfrm>
          <a:solidFill>
            <a:srgbClr val="67757E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5"/>
          <p:cNvSpPr>
            <a:spLocks noGrp="1"/>
          </p:cNvSpPr>
          <p:nvPr>
            <p:ph sz="quarter" idx="15"/>
          </p:nvPr>
        </p:nvSpPr>
        <p:spPr>
          <a:xfrm>
            <a:off x="468313" y="4042800"/>
            <a:ext cx="1810800" cy="1810800"/>
          </a:xfrm>
          <a:solidFill>
            <a:srgbClr val="FBC463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/>
          </p:nvPr>
        </p:nvSpPr>
        <p:spPr>
          <a:xfrm>
            <a:off x="6864888" y="4042800"/>
            <a:ext cx="1810800" cy="1810800"/>
          </a:xfrm>
          <a:solidFill>
            <a:srgbClr val="75A2C0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15"/>
          <p:cNvSpPr>
            <a:spLocks noGrp="1"/>
          </p:cNvSpPr>
          <p:nvPr>
            <p:ph sz="quarter" idx="17"/>
          </p:nvPr>
        </p:nvSpPr>
        <p:spPr>
          <a:xfrm>
            <a:off x="4732697" y="4042800"/>
            <a:ext cx="1810800" cy="1810800"/>
          </a:xfrm>
          <a:solidFill>
            <a:srgbClr val="8ED0DC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5"/>
          <p:cNvSpPr>
            <a:spLocks noGrp="1"/>
          </p:cNvSpPr>
          <p:nvPr>
            <p:ph sz="quarter" idx="18"/>
          </p:nvPr>
        </p:nvSpPr>
        <p:spPr>
          <a:xfrm>
            <a:off x="2600505" y="4042800"/>
            <a:ext cx="1810800" cy="1810800"/>
          </a:xfrm>
          <a:solidFill>
            <a:srgbClr val="ED7A30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9" name="Grafik 18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8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468000" y="468000"/>
            <a:ext cx="536447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Schluss grau mit Hintergrundgrafik,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pic>
        <p:nvPicPr>
          <p:cNvPr id="7" name="Grafik 6" descr="Pfeilflaeche_gelb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FEE33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pic>
        <p:nvPicPr>
          <p:cNvPr id="5" name="Grafik 4" descr="GmdePratteln_254-227-57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313" y="0"/>
            <a:ext cx="1974315" cy="7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Schluss grau mit Hintergrundgrafik,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pic>
        <p:nvPicPr>
          <p:cNvPr id="7" name="Grafik 6" descr="Pfeilflaeche_gelb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FEE33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04664"/>
            <a:ext cx="4620768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7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Schluss grau mit Hintergrundgrafik,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pic>
        <p:nvPicPr>
          <p:cNvPr id="7" name="Grafik 6" descr="Pfeilflaeche_gelb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FEE33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620768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3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628774"/>
            <a:ext cx="9144000" cy="5229225"/>
          </a:xfrm>
        </p:spPr>
        <p:txBody>
          <a:bodyPr lIns="468000" tIns="0" rIns="0" bIns="0"/>
          <a:lstStyle>
            <a:lvl1pPr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8314" y="418950"/>
            <a:ext cx="5688011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311525" y="1628774"/>
            <a:ext cx="5832475" cy="5229225"/>
          </a:xfrm>
        </p:spPr>
        <p:txBody>
          <a:bodyPr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0" y="1628775"/>
            <a:ext cx="2987675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0" y="5328000"/>
            <a:ext cx="2987675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3501008"/>
            <a:ext cx="2987675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pic>
        <p:nvPicPr>
          <p:cNvPr id="8" name="Grafik 7" descr="GmdePratteln_254-227-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68314" y="418950"/>
            <a:ext cx="5688011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-Titelfolie grau, Text/Bild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Pfeilflaeche_gelb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28775"/>
            <a:ext cx="9144000" cy="489600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468313" y="2592000"/>
            <a:ext cx="5364161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000" b="1">
                <a:solidFill>
                  <a:srgbClr val="FEE339"/>
                </a:solidFill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None/>
              <a:defRPr sz="3000" b="0">
                <a:solidFill>
                  <a:srgbClr val="FEE339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8" name="Grafik 7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7930" y="0"/>
            <a:ext cx="1687758" cy="908050"/>
          </a:xfrm>
          <a:prstGeom prst="rect">
            <a:avLst/>
          </a:prstGeom>
        </p:spPr>
      </p:pic>
      <p:sp>
        <p:nvSpPr>
          <p:cNvPr id="9" name="Inhaltsplatzhalter 25"/>
          <p:cNvSpPr>
            <a:spLocks noGrp="1"/>
          </p:cNvSpPr>
          <p:nvPr>
            <p:ph sz="quarter" idx="17"/>
          </p:nvPr>
        </p:nvSpPr>
        <p:spPr>
          <a:xfrm>
            <a:off x="6156324" y="1628775"/>
            <a:ext cx="2987675" cy="489585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el-Titelfolie grau, Text/Bild 1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Pfeilflaeche_gelb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28775"/>
            <a:ext cx="9144000" cy="489600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468313" y="2592000"/>
            <a:ext cx="4103687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000" b="1">
                <a:solidFill>
                  <a:srgbClr val="FEE339"/>
                </a:solidFill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None/>
              <a:defRPr sz="3000" b="0">
                <a:solidFill>
                  <a:srgbClr val="FEE339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8" name="Grafik 7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7930" y="0"/>
            <a:ext cx="1687758" cy="90805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7"/>
          </p:nvPr>
        </p:nvSpPr>
        <p:spPr>
          <a:xfrm>
            <a:off x="4572000" y="1628775"/>
            <a:ext cx="4571999" cy="489585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72033"/>
            <a:ext cx="8218488" cy="4360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07375" cy="4568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8000" y="6524625"/>
            <a:ext cx="820768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6775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Information des Gemeindepräsidenten | 24.6.2017 | Stephan Burgunder</a:t>
            </a:r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698" r:id="rId3"/>
    <p:sldLayoutId id="2147483700" r:id="rId4"/>
    <p:sldLayoutId id="2147483702" r:id="rId5"/>
    <p:sldLayoutId id="2147483649" r:id="rId6"/>
    <p:sldLayoutId id="2147483660" r:id="rId7"/>
    <p:sldLayoutId id="2147483661" r:id="rId8"/>
    <p:sldLayoutId id="2147483678" r:id="rId9"/>
    <p:sldLayoutId id="2147483703" r:id="rId10"/>
    <p:sldLayoutId id="2147483675" r:id="rId11"/>
    <p:sldLayoutId id="2147483664" r:id="rId12"/>
    <p:sldLayoutId id="2147483652" r:id="rId13"/>
    <p:sldLayoutId id="2147483666" r:id="rId14"/>
    <p:sldLayoutId id="2147483667" r:id="rId15"/>
    <p:sldLayoutId id="2147483699" r:id="rId16"/>
    <p:sldLayoutId id="2147483682" r:id="rId17"/>
    <p:sldLayoutId id="2147483684" r:id="rId18"/>
    <p:sldLayoutId id="2147483671" r:id="rId19"/>
    <p:sldLayoutId id="2147483674" r:id="rId20"/>
    <p:sldLayoutId id="2147483669" r:id="rId21"/>
    <p:sldLayoutId id="2147483689" r:id="rId22"/>
    <p:sldLayoutId id="2147483673" r:id="rId23"/>
    <p:sldLayoutId id="2147483692" r:id="rId24"/>
    <p:sldLayoutId id="2147483694" r:id="rId25"/>
    <p:sldLayoutId id="2147483655" r:id="rId26"/>
  </p:sldLayoutIdLst>
  <p:hf hdr="0" ft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rgbClr val="6775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3400"/>
        </a:lnSpc>
        <a:spcBef>
          <a:spcPts val="0"/>
        </a:spcBef>
        <a:buFont typeface="Arial" pitchFamily="34" charset="0"/>
        <a:buNone/>
        <a:defRPr sz="3000" b="1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2400"/>
        </a:spcBef>
        <a:buFont typeface="Arial" pitchFamily="34" charset="0"/>
        <a:buNone/>
        <a:defRPr sz="2000" b="1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2400"/>
        </a:lnSpc>
        <a:spcBef>
          <a:spcPts val="2400"/>
        </a:spcBef>
        <a:buFont typeface="Arial" pitchFamily="34" charset="0"/>
        <a:buNone/>
        <a:defRPr sz="20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3pPr>
      <a:lvl4pPr marL="180000" indent="-1800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0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None/>
        <a:defRPr sz="16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Information des Gemeindepräsidenten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sz="1800" b="0" dirty="0" smtClean="0">
                <a:solidFill>
                  <a:schemeClr val="bg1"/>
                </a:solidFill>
              </a:rPr>
              <a:t>ER-Sitzung 25. September 2017</a:t>
            </a:r>
            <a:br>
              <a:rPr lang="de-CH" sz="1800" b="0" dirty="0" smtClean="0">
                <a:solidFill>
                  <a:schemeClr val="bg1"/>
                </a:solidFill>
              </a:rPr>
            </a:br>
            <a:r>
              <a:rPr lang="de-CH" sz="1800" b="0" dirty="0" smtClean="0">
                <a:solidFill>
                  <a:schemeClr val="bg1"/>
                </a:solidFill>
              </a:rPr>
              <a:t>Stephan Burgunder</a:t>
            </a:r>
            <a:endParaRPr lang="de-CH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91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9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/>
          <a:p>
            <a:r>
              <a:rPr lang="de-CH" dirty="0" smtClean="0"/>
              <a:t>Planung neues Schulhaus mit Dreifachturnhalle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32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436017"/>
          </a:xfrm>
        </p:spPr>
        <p:txBody>
          <a:bodyPr/>
          <a:lstStyle/>
          <a:p>
            <a:r>
              <a:rPr lang="de-CH" dirty="0" smtClean="0"/>
              <a:t>Ausgangslage &amp; Vision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844824"/>
            <a:ext cx="842493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Ausgangslage: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 Suisse AG hat im 2016 das rd. 43’000m2 grosse Areal erworben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Rahmen eines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wurden unter Mitwirkung von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Gemeinde-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Nutzervertretern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sowie verschiedenen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Fachexperten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Leitsätze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formuliert (u.a. zur Einbindung ins Gemeindegebiet, Freiräume, Ökologie)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Studienauftrag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lanciert. Ziel: Ein überzeugendes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städtebauliches Konzept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die planungsrechtliche Umsetzung im Quartierplan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Teams 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wurden dazu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eingeladen</a:t>
            </a:r>
          </a:p>
          <a:p>
            <a:endParaRPr lang="de-CH" dirty="0" smtClean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 «Attraktives und lebendiges Quartier schaffen»</a:t>
            </a:r>
          </a:p>
          <a:p>
            <a:endParaRPr lang="de-CH" dirty="0" smtClean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50851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Logis Suisse AG will ein attraktives und lebendiges Quartier mit grosser Ausstrahlung entwickeln. Unterschiedliche Wohnnutzungen, Gewerbenutzungen vor allem in den </a:t>
            </a:r>
            <a:r>
              <a:rPr lang="de-CH" dirty="0" err="1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Bestandesbauten</a:t>
            </a: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sowie eine neue Schulanlage mit Dreifach-</a:t>
            </a:r>
            <a:r>
              <a:rPr lang="de-CH" dirty="0" err="1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turnhalle</a:t>
            </a: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auch für Vereine und grosszügigen Aussenräumen tragen dazu bei.</a:t>
            </a:r>
          </a:p>
        </p:txBody>
      </p:sp>
    </p:spTree>
    <p:extLst>
      <p:ext uri="{BB962C8B-B14F-4D97-AF65-F5344CB8AC3E}">
        <p14:creationId xmlns:p14="http://schemas.microsoft.com/office/powerpoint/2010/main" val="20443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436017"/>
          </a:xfrm>
        </p:spPr>
        <p:txBody>
          <a:bodyPr/>
          <a:lstStyle/>
          <a:p>
            <a:r>
              <a:rPr lang="de-CH" dirty="0" smtClean="0"/>
              <a:t>Schulhaus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844824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CH" b="1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Konzeptioneller Entwurf </a:t>
            </a: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b="1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Schulanlage</a:t>
            </a: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</a:t>
            </a:r>
            <a:r>
              <a:rPr lang="de-CH" b="1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des Studienauftrages</a:t>
            </a:r>
          </a:p>
          <a:p>
            <a:endParaRPr lang="de-CH" b="1" dirty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Geplant wird </a:t>
            </a:r>
          </a:p>
          <a:p>
            <a:endParaRPr lang="de-CH" b="1" dirty="0" smtClean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tabLst>
                <a:tab pos="273050" algn="l"/>
                <a:tab pos="450850" algn="l"/>
              </a:tabLst>
            </a:pP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Schulgebäude für 14 Klassen </a:t>
            </a:r>
          </a:p>
          <a:p>
            <a:pPr>
              <a:spcAft>
                <a:spcPts val="1200"/>
              </a:spcAft>
              <a:tabLst>
                <a:tab pos="273050" algn="l"/>
                <a:tab pos="450850" algn="l"/>
              </a:tabLst>
            </a:pP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(inkl. dazugehörige Räume für Werken, eine Aula etc.) </a:t>
            </a:r>
          </a:p>
          <a:p>
            <a:pPr>
              <a:spcAft>
                <a:spcPts val="1200"/>
              </a:spcAft>
              <a:tabLst>
                <a:tab pos="273050" algn="l"/>
                <a:tab pos="450850" algn="l"/>
              </a:tabLst>
            </a:pP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Dreifachturnhalle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 smtClean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tabLst>
                <a:tab pos="273050" algn="l"/>
                <a:tab pos="450850" algn="l"/>
              </a:tabLst>
            </a:pPr>
            <a:r>
              <a:rPr lang="de-CH" b="1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Aussenanlage und Aussensportfelder </a:t>
            </a:r>
          </a:p>
          <a:p>
            <a:pPr>
              <a:spcAft>
                <a:spcPts val="1200"/>
              </a:spcAft>
              <a:tabLst>
                <a:tab pos="273050" algn="l"/>
                <a:tab pos="450850" algn="l"/>
              </a:tabLst>
            </a:pPr>
            <a:r>
              <a:rPr lang="de-CH" b="1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(Pausenanlage, Rasenspielfeld &amp; Hartplatz)</a:t>
            </a:r>
            <a:endParaRPr lang="de-CH" dirty="0" smtClean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42925" algn="l"/>
              </a:tabLst>
            </a:pPr>
            <a:endParaRPr lang="de-CH" dirty="0" smtClean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68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/>
          </p:nvPr>
        </p:nvSpPr>
        <p:spPr>
          <a:xfrm>
            <a:off x="467519" y="260648"/>
            <a:ext cx="6408737" cy="872034"/>
          </a:xfrm>
        </p:spPr>
        <p:txBody>
          <a:bodyPr/>
          <a:lstStyle/>
          <a:p>
            <a:r>
              <a:rPr lang="de-CH" dirty="0" smtClean="0"/>
              <a:t>Planungsperimeter mit Planung </a:t>
            </a:r>
            <a:br>
              <a:rPr lang="de-CH" dirty="0" smtClean="0"/>
            </a:br>
            <a:r>
              <a:rPr lang="de-CH" dirty="0" smtClean="0"/>
              <a:t>neues Schulhaus und Sporthalle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69723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29171" y="4415412"/>
            <a:ext cx="1008112" cy="381740"/>
          </a:xfrm>
          <a:prstGeom prst="ellipse">
            <a:avLst/>
          </a:prstGeom>
          <a:noFill/>
          <a:ln>
            <a:solidFill>
              <a:srgbClr val="E53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extfeld 4"/>
          <p:cNvSpPr txBox="1"/>
          <p:nvPr/>
        </p:nvSpPr>
        <p:spPr>
          <a:xfrm>
            <a:off x="4780033" y="41035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solidFill>
                  <a:srgbClr val="E5352C"/>
                </a:solidFill>
              </a:rPr>
              <a:t>Parz</a:t>
            </a:r>
            <a:r>
              <a:rPr lang="de-CH" dirty="0" smtClean="0">
                <a:solidFill>
                  <a:srgbClr val="E5352C"/>
                </a:solidFill>
              </a:rPr>
              <a:t>. 689</a:t>
            </a:r>
            <a:endParaRPr lang="de-CH" dirty="0">
              <a:solidFill>
                <a:srgbClr val="E5352C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015872" y="3351659"/>
            <a:ext cx="1490629" cy="936600"/>
          </a:xfrm>
          <a:prstGeom prst="ellipse">
            <a:avLst/>
          </a:prstGeom>
          <a:noFill/>
          <a:ln>
            <a:solidFill>
              <a:srgbClr val="E53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/>
          <p:cNvSpPr/>
          <p:nvPr/>
        </p:nvSpPr>
        <p:spPr>
          <a:xfrm>
            <a:off x="4852094" y="4044210"/>
            <a:ext cx="1008112" cy="504552"/>
          </a:xfrm>
          <a:prstGeom prst="ellipse">
            <a:avLst/>
          </a:prstGeom>
          <a:noFill/>
          <a:ln>
            <a:solidFill>
              <a:srgbClr val="E53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Ellipse 12"/>
          <p:cNvSpPr/>
          <p:nvPr/>
        </p:nvSpPr>
        <p:spPr>
          <a:xfrm>
            <a:off x="3557051" y="3378936"/>
            <a:ext cx="1490629" cy="936600"/>
          </a:xfrm>
          <a:prstGeom prst="ellipse">
            <a:avLst/>
          </a:prstGeom>
          <a:noFill/>
          <a:ln>
            <a:solidFill>
              <a:srgbClr val="E53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Ellipse 14"/>
          <p:cNvSpPr/>
          <p:nvPr/>
        </p:nvSpPr>
        <p:spPr>
          <a:xfrm>
            <a:off x="3072045" y="3300669"/>
            <a:ext cx="1008112" cy="504552"/>
          </a:xfrm>
          <a:prstGeom prst="ellipse">
            <a:avLst/>
          </a:prstGeom>
          <a:noFill/>
          <a:ln>
            <a:solidFill>
              <a:srgbClr val="E53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Ellipse 15"/>
          <p:cNvSpPr/>
          <p:nvPr/>
        </p:nvSpPr>
        <p:spPr>
          <a:xfrm>
            <a:off x="2512343" y="3256221"/>
            <a:ext cx="1008112" cy="631548"/>
          </a:xfrm>
          <a:prstGeom prst="ellipse">
            <a:avLst/>
          </a:prstGeom>
          <a:noFill/>
          <a:ln>
            <a:solidFill>
              <a:srgbClr val="E53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6" y="1977318"/>
            <a:ext cx="8204949" cy="418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436017"/>
          </a:xfrm>
        </p:spPr>
        <p:txBody>
          <a:bodyPr/>
          <a:lstStyle/>
          <a:p>
            <a:r>
              <a:rPr lang="de-CH" dirty="0" smtClean="0"/>
              <a:t>Weitere Schritte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844824"/>
            <a:ext cx="86764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Architekten werden bis im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 2018 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eingereicht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der Jurierung ist eine </a:t>
            </a:r>
            <a:r>
              <a:rPr lang="de-CH" b="1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Ausstellung</a:t>
            </a: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die Öffentlichkeit vorgesehen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CH" dirty="0" smtClean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CH" dirty="0" smtClean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 Suisse AG wird die «Verteilzentrale» bis zum Baustart zwischen nutzen. Mit der </a:t>
            </a:r>
            <a:r>
              <a:rPr lang="de-CH" b="1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Zwischennutzung</a:t>
            </a: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bis zum Baustart wurde die Raum auf Zeit GmbH beauftragt. (</a:t>
            </a:r>
            <a:r>
              <a:rPr lang="de-CH" u="sng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www.raum-auf-zeit.ch</a:t>
            </a:r>
            <a:r>
              <a:rPr lang="de-CH" dirty="0">
                <a:solidFill>
                  <a:srgbClr val="677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CH" dirty="0" smtClean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CH" dirty="0">
              <a:solidFill>
                <a:srgbClr val="67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0" y="4149080"/>
            <a:ext cx="8330596" cy="26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meinde_Pratteln_Template_grau_5">
  <a:themeElements>
    <a:clrScheme name="Prattel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Gemeinde_Pratteln_Template_grau_5</Template>
  <TotalTime>0</TotalTime>
  <Words>198</Words>
  <Application>Microsoft Office PowerPoint</Application>
  <PresentationFormat>Bildschirmpräsentation (4:3)</PresentationFormat>
  <Paragraphs>37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Gemeinde_Pratteln_Template_grau_5</vt:lpstr>
      <vt:lpstr>Information des Gemeindepräsidenten  ER-Sitzung 25. September 2017 Stephan Burgunder</vt:lpstr>
      <vt:lpstr>Planung neues Schulhaus mit Dreifachturnhalle</vt:lpstr>
      <vt:lpstr>Ausgangslage &amp; Vision</vt:lpstr>
      <vt:lpstr>Schulhaus</vt:lpstr>
      <vt:lpstr>Planungsperimeter mit Planung  neues Schulhaus und Sporthalle</vt:lpstr>
      <vt:lpstr>Weitere Schritte</vt:lpstr>
    </vt:vector>
  </TitlesOfParts>
  <Company>Gemeindeverwaltung Pratteln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 willkommen!</dc:title>
  <dc:creator>Meier Sandra</dc:creator>
  <cp:lastModifiedBy>Burgunder, Stephan</cp:lastModifiedBy>
  <cp:revision>69</cp:revision>
  <dcterms:created xsi:type="dcterms:W3CDTF">2015-09-02T08:44:05Z</dcterms:created>
  <dcterms:modified xsi:type="dcterms:W3CDTF">2017-09-22T08:29:32Z</dcterms:modified>
</cp:coreProperties>
</file>