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65" r:id="rId2"/>
    <p:sldId id="338" r:id="rId3"/>
    <p:sldId id="339" r:id="rId4"/>
    <p:sldId id="351" r:id="rId5"/>
    <p:sldId id="340" r:id="rId6"/>
    <p:sldId id="319" r:id="rId7"/>
    <p:sldId id="333" r:id="rId8"/>
    <p:sldId id="350" r:id="rId9"/>
    <p:sldId id="342" r:id="rId10"/>
    <p:sldId id="343" r:id="rId11"/>
    <p:sldId id="345" r:id="rId12"/>
    <p:sldId id="346" r:id="rId13"/>
    <p:sldId id="347" r:id="rId14"/>
    <p:sldId id="349" r:id="rId15"/>
    <p:sldId id="331" r:id="rId1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52C"/>
    <a:srgbClr val="FEE339"/>
    <a:srgbClr val="ED7A30"/>
    <a:srgbClr val="67757E"/>
    <a:srgbClr val="75A2C0"/>
    <a:srgbClr val="8ED0DC"/>
    <a:srgbClr val="FBC463"/>
    <a:srgbClr val="FEE33A"/>
    <a:srgbClr val="CFDADC"/>
    <a:srgbClr val="F1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5" autoAdjust="0"/>
    <p:restoredTop sz="56933" autoAdjust="0"/>
  </p:normalViewPr>
  <p:slideViewPr>
    <p:cSldViewPr showGuides="1">
      <p:cViewPr>
        <p:scale>
          <a:sx n="90" d="100"/>
          <a:sy n="90" d="100"/>
        </p:scale>
        <p:origin x="-2166" y="-72"/>
      </p:cViewPr>
      <p:guideLst>
        <p:guide orient="horz" pos="1979"/>
        <p:guide orient="horz" pos="2999"/>
        <p:guide orient="horz" pos="4110"/>
        <p:guide orient="horz" pos="1207"/>
        <p:guide orient="horz" pos="1026"/>
        <p:guide orient="horz" pos="572"/>
        <p:guide pos="1882"/>
        <p:guide pos="2086"/>
        <p:guide/>
        <p:guide pos="3674"/>
        <p:guide pos="3878"/>
        <p:guide pos="295"/>
        <p:guide pos="546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0" d="100"/>
          <a:sy n="80" d="100"/>
        </p:scale>
        <p:origin x="-3912"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5939304461942261E-2"/>
          <c:y val="6.5585875984251973E-2"/>
          <c:w val="0.61760170603674536"/>
          <c:h val="0.75667445866141736"/>
        </c:manualLayout>
      </c:layout>
      <c:lineChart>
        <c:grouping val="stacked"/>
        <c:varyColors val="0"/>
        <c:ser>
          <c:idx val="0"/>
          <c:order val="0"/>
          <c:tx>
            <c:strRef>
              <c:f>Tabelle1!$B$1</c:f>
              <c:strCache>
                <c:ptCount val="1"/>
                <c:pt idx="0">
                  <c:v>Anzahl Beschäftigte in Pratteln</c:v>
                </c:pt>
              </c:strCache>
            </c:strRef>
          </c:tx>
          <c:marker>
            <c:symbol val="none"/>
          </c:marker>
          <c:cat>
            <c:numRef>
              <c:f>Tabelle1!$A$2:$A$9</c:f>
              <c:numCache>
                <c:formatCode>General</c:formatCode>
                <c:ptCount val="8"/>
                <c:pt idx="0">
                  <c:v>2005</c:v>
                </c:pt>
                <c:pt idx="1">
                  <c:v>2008</c:v>
                </c:pt>
                <c:pt idx="2">
                  <c:v>2011</c:v>
                </c:pt>
                <c:pt idx="3">
                  <c:v>2012</c:v>
                </c:pt>
                <c:pt idx="4">
                  <c:v>2013</c:v>
                </c:pt>
                <c:pt idx="5">
                  <c:v>2014</c:v>
                </c:pt>
                <c:pt idx="6">
                  <c:v>2015</c:v>
                </c:pt>
                <c:pt idx="7">
                  <c:v>2016</c:v>
                </c:pt>
              </c:numCache>
            </c:numRef>
          </c:cat>
          <c:val>
            <c:numRef>
              <c:f>Tabelle1!$B$2:$B$9</c:f>
              <c:numCache>
                <c:formatCode>General</c:formatCode>
                <c:ptCount val="8"/>
                <c:pt idx="0">
                  <c:v>10055</c:v>
                </c:pt>
                <c:pt idx="1">
                  <c:v>11485</c:v>
                </c:pt>
                <c:pt idx="2">
                  <c:v>13308</c:v>
                </c:pt>
                <c:pt idx="3">
                  <c:v>12912</c:v>
                </c:pt>
                <c:pt idx="4">
                  <c:v>13190</c:v>
                </c:pt>
                <c:pt idx="5">
                  <c:v>13573</c:v>
                </c:pt>
                <c:pt idx="6">
                  <c:v>13561</c:v>
                </c:pt>
                <c:pt idx="7">
                  <c:v>13865</c:v>
                </c:pt>
              </c:numCache>
            </c:numRef>
          </c:val>
          <c:smooth val="0"/>
        </c:ser>
        <c:dLbls>
          <c:showLegendKey val="0"/>
          <c:showVal val="0"/>
          <c:showCatName val="0"/>
          <c:showSerName val="0"/>
          <c:showPercent val="0"/>
          <c:showBubbleSize val="0"/>
        </c:dLbls>
        <c:marker val="1"/>
        <c:smooth val="0"/>
        <c:axId val="82947456"/>
        <c:axId val="83387520"/>
      </c:lineChart>
      <c:catAx>
        <c:axId val="82947456"/>
        <c:scaling>
          <c:orientation val="minMax"/>
        </c:scaling>
        <c:delete val="0"/>
        <c:axPos val="b"/>
        <c:numFmt formatCode="General" sourceLinked="1"/>
        <c:majorTickMark val="out"/>
        <c:minorTickMark val="none"/>
        <c:tickLblPos val="nextTo"/>
        <c:crossAx val="83387520"/>
        <c:crosses val="autoZero"/>
        <c:auto val="1"/>
        <c:lblAlgn val="ctr"/>
        <c:lblOffset val="100"/>
        <c:noMultiLvlLbl val="0"/>
      </c:catAx>
      <c:valAx>
        <c:axId val="83387520"/>
        <c:scaling>
          <c:orientation val="minMax"/>
        </c:scaling>
        <c:delete val="0"/>
        <c:axPos val="l"/>
        <c:majorGridlines/>
        <c:numFmt formatCode="General" sourceLinked="1"/>
        <c:majorTickMark val="out"/>
        <c:minorTickMark val="none"/>
        <c:tickLblPos val="nextTo"/>
        <c:crossAx val="82947456"/>
        <c:crosses val="autoZero"/>
        <c:crossBetween val="between"/>
      </c:valAx>
    </c:plotArea>
    <c:legend>
      <c:legendPos val="r"/>
      <c:layout/>
      <c:overlay val="0"/>
    </c:legend>
    <c:plotVisOnly val="1"/>
    <c:dispBlanksAs val="zero"/>
    <c:showDLblsOverMax val="0"/>
  </c:chart>
  <c:txPr>
    <a:bodyPr/>
    <a:lstStyle/>
    <a:p>
      <a:pPr>
        <a:defRPr sz="1800">
          <a:solidFill>
            <a:srgbClr val="67757E"/>
          </a:solidFill>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lineChart>
        <c:grouping val="stacked"/>
        <c:varyColors val="0"/>
        <c:ser>
          <c:idx val="0"/>
          <c:order val="0"/>
          <c:tx>
            <c:strRef>
              <c:f>Tabelle1!$B$1</c:f>
              <c:strCache>
                <c:ptCount val="1"/>
                <c:pt idx="0">
                  <c:v>Bevölkerungszahl jeweils per 31.12.</c:v>
                </c:pt>
              </c:strCache>
            </c:strRef>
          </c:tx>
          <c:marker>
            <c:symbol val="none"/>
          </c:marker>
          <c:cat>
            <c:numRef>
              <c:f>Tabelle1!$A$2:$A$12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Tabelle1!$B$2:$B$12</c:f>
              <c:numCache>
                <c:formatCode>General</c:formatCode>
                <c:ptCount val="11"/>
                <c:pt idx="0">
                  <c:v>15133</c:v>
                </c:pt>
                <c:pt idx="1">
                  <c:v>15217</c:v>
                </c:pt>
                <c:pt idx="2">
                  <c:v>15310</c:v>
                </c:pt>
                <c:pt idx="3">
                  <c:v>15251</c:v>
                </c:pt>
                <c:pt idx="4">
                  <c:v>15452</c:v>
                </c:pt>
                <c:pt idx="5">
                  <c:v>15471</c:v>
                </c:pt>
                <c:pt idx="6">
                  <c:v>15724</c:v>
                </c:pt>
                <c:pt idx="7">
                  <c:v>15962</c:v>
                </c:pt>
                <c:pt idx="8">
                  <c:v>16238</c:v>
                </c:pt>
                <c:pt idx="9">
                  <c:v>16541</c:v>
                </c:pt>
                <c:pt idx="10">
                  <c:v>16734</c:v>
                </c:pt>
              </c:numCache>
            </c:numRef>
          </c:val>
          <c:smooth val="0"/>
        </c:ser>
        <c:dLbls>
          <c:showLegendKey val="0"/>
          <c:showVal val="0"/>
          <c:showCatName val="0"/>
          <c:showSerName val="0"/>
          <c:showPercent val="0"/>
          <c:showBubbleSize val="0"/>
        </c:dLbls>
        <c:marker val="1"/>
        <c:smooth val="0"/>
        <c:axId val="83436672"/>
        <c:axId val="83438208"/>
      </c:lineChart>
      <c:catAx>
        <c:axId val="83436672"/>
        <c:scaling>
          <c:orientation val="minMax"/>
        </c:scaling>
        <c:delete val="0"/>
        <c:axPos val="b"/>
        <c:numFmt formatCode="General" sourceLinked="1"/>
        <c:majorTickMark val="out"/>
        <c:minorTickMark val="none"/>
        <c:tickLblPos val="nextTo"/>
        <c:crossAx val="83438208"/>
        <c:crosses val="autoZero"/>
        <c:auto val="1"/>
        <c:lblAlgn val="ctr"/>
        <c:lblOffset val="100"/>
        <c:noMultiLvlLbl val="0"/>
      </c:catAx>
      <c:valAx>
        <c:axId val="83438208"/>
        <c:scaling>
          <c:orientation val="minMax"/>
        </c:scaling>
        <c:delete val="0"/>
        <c:axPos val="l"/>
        <c:majorGridlines/>
        <c:numFmt formatCode="General" sourceLinked="1"/>
        <c:majorTickMark val="out"/>
        <c:minorTickMark val="none"/>
        <c:tickLblPos val="nextTo"/>
        <c:crossAx val="83436672"/>
        <c:crosses val="autoZero"/>
        <c:crossBetween val="between"/>
      </c:valAx>
    </c:plotArea>
    <c:legend>
      <c:legendPos val="r"/>
      <c:layout/>
      <c:overlay val="0"/>
    </c:legend>
    <c:plotVisOnly val="1"/>
    <c:dispBlanksAs val="zero"/>
    <c:showDLblsOverMax val="0"/>
  </c:chart>
  <c:spPr>
    <a:pattFill prst="pct5">
      <a:fgClr>
        <a:schemeClr val="accent1"/>
      </a:fgClr>
      <a:bgClr>
        <a:schemeClr val="bg1"/>
      </a:bgClr>
    </a:pattFill>
  </c:spPr>
  <c:txPr>
    <a:bodyPr/>
    <a:lstStyle/>
    <a:p>
      <a:pPr>
        <a:defRPr sz="1800"/>
      </a:pPr>
      <a:endParaRPr lang="de-DE"/>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4"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3.jpeg"/><Relationship Id="rId4"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A54FF-CD0A-4922-83F7-E4CFCC38C729}" type="doc">
      <dgm:prSet loTypeId="urn:microsoft.com/office/officeart/2008/layout/BubblePictureList" loCatId="picture" qsTypeId="urn:microsoft.com/office/officeart/2005/8/quickstyle/simple2" qsCatId="simple" csTypeId="urn:microsoft.com/office/officeart/2005/8/colors/accent1_2" csCatId="accent1" phldr="1"/>
      <dgm:spPr/>
      <dgm:t>
        <a:bodyPr/>
        <a:lstStyle/>
        <a:p>
          <a:endParaRPr lang="de-CH"/>
        </a:p>
      </dgm:t>
    </dgm:pt>
    <dgm:pt modelId="{80CBEA26-89B1-47BE-9FF8-64D22D0F3A8B}">
      <dgm:prSet phldrT="[Text]" custT="1"/>
      <dgm:spPr>
        <a:solidFill>
          <a:srgbClr val="FEE339"/>
        </a:solidFill>
      </dgm:spPr>
      <dgm:t>
        <a:bodyPr/>
        <a:lstStyle/>
        <a:p>
          <a:pPr algn="ctr"/>
          <a:r>
            <a:rPr lang="de-CH" sz="2000" b="1" dirty="0" smtClean="0">
              <a:solidFill>
                <a:srgbClr val="FF0000"/>
              </a:solidFill>
              <a:latin typeface="Arial" panose="020B0604020202020204" pitchFamily="34" charset="0"/>
              <a:cs typeface="Arial" panose="020B0604020202020204" pitchFamily="34" charset="0"/>
            </a:rPr>
            <a:t>Transformation alter Gewerbe- und Industrieareale</a:t>
          </a:r>
          <a:endParaRPr lang="de-CH" sz="2000" b="1" dirty="0">
            <a:solidFill>
              <a:srgbClr val="FF0000"/>
            </a:solidFill>
            <a:latin typeface="Arial" panose="020B0604020202020204" pitchFamily="34" charset="0"/>
            <a:cs typeface="Arial" panose="020B0604020202020204" pitchFamily="34" charset="0"/>
          </a:endParaRPr>
        </a:p>
      </dgm:t>
    </dgm:pt>
    <dgm:pt modelId="{25EC0AB7-339B-4BC4-AD67-084FFE0B095F}" type="parTrans" cxnId="{BC37BD3B-1658-4335-B7D4-A39B47D30E1A}">
      <dgm:prSet/>
      <dgm:spPr/>
      <dgm:t>
        <a:bodyPr/>
        <a:lstStyle/>
        <a:p>
          <a:endParaRPr lang="de-CH"/>
        </a:p>
      </dgm:t>
    </dgm:pt>
    <dgm:pt modelId="{873DD8C0-0B5A-4AA1-AF11-89702741F216}" type="sibTrans" cxnId="{BC37BD3B-1658-4335-B7D4-A39B47D30E1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 modelId="{CAC1C8A5-E215-4595-8A7B-BD8F48D1A1A0}">
      <dgm:prSet phldrT="[Text]" custT="1"/>
      <dgm:spPr>
        <a:solidFill>
          <a:srgbClr val="FEE339"/>
        </a:solidFill>
      </dgm:spPr>
      <dgm:t>
        <a:bodyPr/>
        <a:lstStyle/>
        <a:p>
          <a:pPr algn="ctr"/>
          <a:r>
            <a:rPr lang="de-CH" sz="2000" b="1" dirty="0" smtClean="0">
              <a:solidFill>
                <a:srgbClr val="FF0000"/>
              </a:solidFill>
              <a:latin typeface="Arial" panose="020B0604020202020204" pitchFamily="34" charset="0"/>
              <a:cs typeface="Arial" panose="020B0604020202020204" pitchFamily="34" charset="0"/>
            </a:rPr>
            <a:t>Moderne Neubauten</a:t>
          </a:r>
          <a:endParaRPr lang="de-CH" sz="2000" b="1" dirty="0">
            <a:solidFill>
              <a:srgbClr val="FF0000"/>
            </a:solidFill>
            <a:latin typeface="Arial" panose="020B0604020202020204" pitchFamily="34" charset="0"/>
            <a:cs typeface="Arial" panose="020B0604020202020204" pitchFamily="34" charset="0"/>
          </a:endParaRPr>
        </a:p>
      </dgm:t>
    </dgm:pt>
    <dgm:pt modelId="{C06B5A51-D918-48DD-83A9-30D526CA771E}" type="parTrans" cxnId="{B44A3E46-C8EF-4FD4-B1D0-EB30C98DD423}">
      <dgm:prSet/>
      <dgm:spPr/>
      <dgm:t>
        <a:bodyPr/>
        <a:lstStyle/>
        <a:p>
          <a:endParaRPr lang="de-CH"/>
        </a:p>
      </dgm:t>
    </dgm:pt>
    <dgm:pt modelId="{381D26DD-BECB-4CF0-8ED2-1A72C2F3805A}" type="sibTrans" cxnId="{B44A3E46-C8EF-4FD4-B1D0-EB30C98DD42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 modelId="{EB4CE006-54A6-49CF-BF15-BF2A9C2EB0E0}">
      <dgm:prSet phldrT="[Text]" custT="1"/>
      <dgm:spPr>
        <a:solidFill>
          <a:srgbClr val="FEE339"/>
        </a:solidFill>
        <a:effectLst/>
      </dgm:spPr>
      <dgm:t>
        <a:bodyPr/>
        <a:lstStyle/>
        <a:p>
          <a:pPr algn="ctr"/>
          <a:r>
            <a:rPr lang="de-CH" sz="2000" b="1" dirty="0" smtClean="0">
              <a:solidFill>
                <a:schemeClr val="bg1"/>
              </a:solidFill>
              <a:latin typeface="Arial" panose="020B0604020202020204" pitchFamily="34" charset="0"/>
              <a:cs typeface="Arial" panose="020B0604020202020204" pitchFamily="34" charset="0"/>
            </a:rPr>
            <a:t/>
          </a:r>
          <a:br>
            <a:rPr lang="de-CH" sz="2000" b="1" dirty="0" smtClean="0">
              <a:solidFill>
                <a:schemeClr val="bg1"/>
              </a:solidFill>
              <a:latin typeface="Arial" panose="020B0604020202020204" pitchFamily="34" charset="0"/>
              <a:cs typeface="Arial" panose="020B0604020202020204" pitchFamily="34" charset="0"/>
            </a:rPr>
          </a:br>
          <a:r>
            <a:rPr lang="de-CH" sz="2000" b="1" dirty="0" smtClean="0">
              <a:solidFill>
                <a:srgbClr val="FF0000"/>
              </a:solidFill>
              <a:latin typeface="Arial" panose="020B0604020202020204" pitchFamily="34" charset="0"/>
              <a:cs typeface="Arial" panose="020B0604020202020204" pitchFamily="34" charset="0"/>
            </a:rPr>
            <a:t>Vielfältiger Wohn- und Arbeitsort</a:t>
          </a:r>
          <a:br>
            <a:rPr lang="de-CH" sz="2000" b="1" dirty="0" smtClean="0">
              <a:solidFill>
                <a:srgbClr val="FF0000"/>
              </a:solidFill>
              <a:latin typeface="Arial" panose="020B0604020202020204" pitchFamily="34" charset="0"/>
              <a:cs typeface="Arial" panose="020B0604020202020204" pitchFamily="34" charset="0"/>
            </a:rPr>
          </a:br>
          <a:endParaRPr lang="de-CH" sz="2000" b="1" dirty="0">
            <a:solidFill>
              <a:srgbClr val="FF0000"/>
            </a:solidFill>
            <a:latin typeface="Arial" panose="020B0604020202020204" pitchFamily="34" charset="0"/>
            <a:cs typeface="Arial" panose="020B0604020202020204" pitchFamily="34" charset="0"/>
          </a:endParaRPr>
        </a:p>
      </dgm:t>
    </dgm:pt>
    <dgm:pt modelId="{EE03092A-5069-4917-9F23-7024CB131C5A}" type="parTrans" cxnId="{42451286-DBA3-4B82-9B75-6D22925700CD}">
      <dgm:prSet/>
      <dgm:spPr/>
      <dgm:t>
        <a:bodyPr/>
        <a:lstStyle/>
        <a:p>
          <a:endParaRPr lang="de-CH"/>
        </a:p>
      </dgm:t>
    </dgm:pt>
    <dgm:pt modelId="{2A80F80A-AF84-4AEA-B609-F54AB7CEED4F}" type="sibTrans" cxnId="{42451286-DBA3-4B82-9B75-6D22925700CD}">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 modelId="{4BB3FB18-5206-4055-A002-93AF3BF07834}">
      <dgm:prSet phldrT="[Text]" custT="1"/>
      <dgm:spPr>
        <a:solidFill>
          <a:srgbClr val="FEE339"/>
        </a:solidFill>
      </dgm:spPr>
      <dgm:t>
        <a:bodyPr/>
        <a:lstStyle/>
        <a:p>
          <a:pPr algn="ctr"/>
          <a:r>
            <a:rPr lang="de-CH" sz="2000" b="1" dirty="0" smtClean="0">
              <a:solidFill>
                <a:srgbClr val="FF0000"/>
              </a:solidFill>
              <a:latin typeface="Arial" panose="020B0604020202020204" pitchFamily="34" charset="0"/>
              <a:cs typeface="Arial" panose="020B0604020202020204" pitchFamily="34" charset="0"/>
            </a:rPr>
            <a:t>Dichte Bebauung an zentraler Lage</a:t>
          </a:r>
        </a:p>
        <a:p>
          <a:pPr algn="ctr"/>
          <a:endParaRPr lang="de-CH" sz="2000" b="1" dirty="0">
            <a:solidFill>
              <a:schemeClr val="bg1"/>
            </a:solidFill>
            <a:latin typeface="Arial" panose="020B0604020202020204" pitchFamily="34" charset="0"/>
            <a:cs typeface="Arial" panose="020B0604020202020204" pitchFamily="34" charset="0"/>
          </a:endParaRPr>
        </a:p>
      </dgm:t>
    </dgm:pt>
    <dgm:pt modelId="{F22B567C-B48F-4B7C-8D1F-51BF37DF96F7}" type="sibTrans" cxnId="{5D049CC8-67CD-44B1-928C-473467BC1D9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 modelId="{DC931F9A-6695-493D-843C-A497F6ED8EDD}" type="parTrans" cxnId="{5D049CC8-67CD-44B1-928C-473467BC1D91}">
      <dgm:prSet/>
      <dgm:spPr/>
      <dgm:t>
        <a:bodyPr/>
        <a:lstStyle/>
        <a:p>
          <a:endParaRPr lang="de-CH"/>
        </a:p>
      </dgm:t>
    </dgm:pt>
    <dgm:pt modelId="{B0F1A95E-7F03-4D5A-966B-9CEB874D48D4}" type="pres">
      <dgm:prSet presAssocID="{02BA54FF-CD0A-4922-83F7-E4CFCC38C729}" presName="Name0" presStyleCnt="0">
        <dgm:presLayoutVars>
          <dgm:chMax val="8"/>
          <dgm:chPref val="8"/>
          <dgm:dir/>
        </dgm:presLayoutVars>
      </dgm:prSet>
      <dgm:spPr/>
      <dgm:t>
        <a:bodyPr/>
        <a:lstStyle/>
        <a:p>
          <a:endParaRPr lang="de-CH"/>
        </a:p>
      </dgm:t>
    </dgm:pt>
    <dgm:pt modelId="{42AB39C7-93D9-4F3A-A4FF-6D8F19AAD2B6}" type="pres">
      <dgm:prSet presAssocID="{4BB3FB18-5206-4055-A002-93AF3BF07834}" presName="parent_text_1" presStyleLbl="revTx" presStyleIdx="0" presStyleCnt="4" custFlipVert="0" custScaleX="98572" custScaleY="108288" custLinFactNeighborX="32121" custLinFactNeighborY="23664">
        <dgm:presLayoutVars>
          <dgm:chMax val="0"/>
          <dgm:chPref val="0"/>
          <dgm:bulletEnabled val="1"/>
        </dgm:presLayoutVars>
      </dgm:prSet>
      <dgm:spPr/>
      <dgm:t>
        <a:bodyPr/>
        <a:lstStyle/>
        <a:p>
          <a:endParaRPr lang="de-CH"/>
        </a:p>
      </dgm:t>
    </dgm:pt>
    <dgm:pt modelId="{D44A98FC-D563-437E-932E-4BA821A189F3}" type="pres">
      <dgm:prSet presAssocID="{4BB3FB18-5206-4055-A002-93AF3BF07834}" presName="image_accent_1" presStyleCnt="0"/>
      <dgm:spPr/>
    </dgm:pt>
    <dgm:pt modelId="{AF34F906-360C-48B4-8CE5-B1CC5B2BD1A9}" type="pres">
      <dgm:prSet presAssocID="{4BB3FB18-5206-4055-A002-93AF3BF07834}" presName="imageAccentRepeatNode" presStyleLbl="alignNode1" presStyleIdx="0" presStyleCnt="8" custScaleX="73175" custScaleY="73175" custLinFactNeighborX="-99961" custLinFactNeighborY="-9729"/>
      <dgm:spPr>
        <a:solidFill>
          <a:srgbClr val="67757E"/>
        </a:solidFill>
        <a:ln>
          <a:noFill/>
        </a:ln>
      </dgm:spPr>
      <dgm:t>
        <a:bodyPr/>
        <a:lstStyle/>
        <a:p>
          <a:endParaRPr lang="de-CH"/>
        </a:p>
      </dgm:t>
    </dgm:pt>
    <dgm:pt modelId="{9E033973-BAC8-46AB-86D3-AFAB056B2109}" type="pres">
      <dgm:prSet presAssocID="{4BB3FB18-5206-4055-A002-93AF3BF07834}" presName="accent_1" presStyleLbl="alignNode1" presStyleIdx="1" presStyleCnt="8"/>
      <dgm:spPr>
        <a:noFill/>
        <a:ln>
          <a:noFill/>
        </a:ln>
      </dgm:spPr>
      <dgm:t>
        <a:bodyPr/>
        <a:lstStyle/>
        <a:p>
          <a:endParaRPr lang="de-CH"/>
        </a:p>
      </dgm:t>
    </dgm:pt>
    <dgm:pt modelId="{B9CE52A1-1F1A-43B9-9826-8B0430385AA5}" type="pres">
      <dgm:prSet presAssocID="{F22B567C-B48F-4B7C-8D1F-51BF37DF96F7}" presName="image_1" presStyleCnt="0"/>
      <dgm:spPr/>
    </dgm:pt>
    <dgm:pt modelId="{4FA9FCB3-B4BA-4791-B5FD-A7290CA5B55B}" type="pres">
      <dgm:prSet presAssocID="{F22B567C-B48F-4B7C-8D1F-51BF37DF96F7}" presName="imageRepeatNode" presStyleLbl="fgImgPlace1" presStyleIdx="0" presStyleCnt="4" custScaleX="72794" custScaleY="72794" custLinFactX="-8235" custLinFactNeighborX="-100000" custLinFactNeighborY="-10540"/>
      <dgm:spPr/>
      <dgm:t>
        <a:bodyPr/>
        <a:lstStyle/>
        <a:p>
          <a:endParaRPr lang="de-CH"/>
        </a:p>
      </dgm:t>
    </dgm:pt>
    <dgm:pt modelId="{366B0DFC-A232-477C-B407-1AFC483AF165}" type="pres">
      <dgm:prSet presAssocID="{80CBEA26-89B1-47BE-9FF8-64D22D0F3A8B}" presName="parent_text_2" presStyleLbl="revTx" presStyleIdx="1" presStyleCnt="4" custScaleX="106105" custScaleY="143802" custLinFactNeighborX="-5448" custLinFactNeighborY="-78115">
        <dgm:presLayoutVars>
          <dgm:chMax val="0"/>
          <dgm:chPref val="0"/>
          <dgm:bulletEnabled val="1"/>
        </dgm:presLayoutVars>
      </dgm:prSet>
      <dgm:spPr/>
      <dgm:t>
        <a:bodyPr/>
        <a:lstStyle/>
        <a:p>
          <a:endParaRPr lang="de-CH"/>
        </a:p>
      </dgm:t>
    </dgm:pt>
    <dgm:pt modelId="{AFA7092E-4D8A-4E1A-A271-3F48646FE31F}" type="pres">
      <dgm:prSet presAssocID="{80CBEA26-89B1-47BE-9FF8-64D22D0F3A8B}" presName="image_accent_2" presStyleCnt="0"/>
      <dgm:spPr/>
    </dgm:pt>
    <dgm:pt modelId="{119D34C1-E228-4D4D-BCEF-2961DAFA2199}" type="pres">
      <dgm:prSet presAssocID="{80CBEA26-89B1-47BE-9FF8-64D22D0F3A8B}" presName="imageAccentRepeatNode" presStyleLbl="alignNode1" presStyleIdx="2" presStyleCnt="8" custScaleX="131431" custScaleY="131431" custLinFactNeighborX="49002" custLinFactNeighborY="49672"/>
      <dgm:spPr>
        <a:solidFill>
          <a:srgbClr val="CFDADC"/>
        </a:solidFill>
        <a:ln>
          <a:noFill/>
        </a:ln>
      </dgm:spPr>
    </dgm:pt>
    <dgm:pt modelId="{368FBB1C-9249-45F9-BE4B-E850D5886342}" type="pres">
      <dgm:prSet presAssocID="{873DD8C0-0B5A-4AA1-AF11-89702741F216}" presName="image_2" presStyleCnt="0"/>
      <dgm:spPr/>
    </dgm:pt>
    <dgm:pt modelId="{3F1FA14E-2FFC-4A99-B625-C876DF7EE48F}" type="pres">
      <dgm:prSet presAssocID="{873DD8C0-0B5A-4AA1-AF11-89702741F216}" presName="imageRepeatNode" presStyleLbl="fgImgPlace1" presStyleIdx="1" presStyleCnt="4" custScaleX="131431" custScaleY="131431" custLinFactNeighborX="55565" custLinFactNeighborY="56291"/>
      <dgm:spPr/>
      <dgm:t>
        <a:bodyPr/>
        <a:lstStyle/>
        <a:p>
          <a:endParaRPr lang="de-CH"/>
        </a:p>
      </dgm:t>
    </dgm:pt>
    <dgm:pt modelId="{10EE11A9-3565-4FB7-ADFB-AAEDB5E855B0}" type="pres">
      <dgm:prSet presAssocID="{CAC1C8A5-E215-4595-8A7B-BD8F48D1A1A0}" presName="image_accent_3" presStyleCnt="0"/>
      <dgm:spPr/>
    </dgm:pt>
    <dgm:pt modelId="{CA9F2BCF-8FFA-432C-97D1-50F71C69B201}" type="pres">
      <dgm:prSet presAssocID="{CAC1C8A5-E215-4595-8A7B-BD8F48D1A1A0}" presName="imageAccentRepeatNode" presStyleLbl="alignNode1" presStyleIdx="3" presStyleCnt="8" custScaleX="106036" custScaleY="106036" custLinFactNeighborX="84277" custLinFactNeighborY="-72697"/>
      <dgm:spPr>
        <a:solidFill>
          <a:srgbClr val="FEE339"/>
        </a:solidFill>
        <a:ln>
          <a:noFill/>
        </a:ln>
      </dgm:spPr>
      <dgm:t>
        <a:bodyPr/>
        <a:lstStyle/>
        <a:p>
          <a:endParaRPr lang="de-CH"/>
        </a:p>
      </dgm:t>
    </dgm:pt>
    <dgm:pt modelId="{C103344E-0E3B-44EC-9C93-B58B07241B49}" type="pres">
      <dgm:prSet presAssocID="{CAC1C8A5-E215-4595-8A7B-BD8F48D1A1A0}" presName="parent_text_3" presStyleLbl="revTx" presStyleIdx="2" presStyleCnt="4" custScaleX="98559" custScaleY="63983" custLinFactY="-59710" custLinFactNeighborX="6685" custLinFactNeighborY="-100000">
        <dgm:presLayoutVars>
          <dgm:chMax val="0"/>
          <dgm:chPref val="0"/>
          <dgm:bulletEnabled val="1"/>
        </dgm:presLayoutVars>
      </dgm:prSet>
      <dgm:spPr/>
      <dgm:t>
        <a:bodyPr/>
        <a:lstStyle/>
        <a:p>
          <a:endParaRPr lang="de-CH"/>
        </a:p>
      </dgm:t>
    </dgm:pt>
    <dgm:pt modelId="{98F3541E-B37E-470E-AB9C-82B94ABB231F}" type="pres">
      <dgm:prSet presAssocID="{CAC1C8A5-E215-4595-8A7B-BD8F48D1A1A0}" presName="accent_2" presStyleLbl="alignNode1" presStyleIdx="4" presStyleCnt="8" custLinFactX="-700000" custLinFactY="-169493" custLinFactNeighborX="-762242" custLinFactNeighborY="-200000"/>
      <dgm:spPr>
        <a:noFill/>
        <a:ln>
          <a:noFill/>
        </a:ln>
      </dgm:spPr>
      <dgm:t>
        <a:bodyPr/>
        <a:lstStyle/>
        <a:p>
          <a:endParaRPr lang="de-CH"/>
        </a:p>
      </dgm:t>
    </dgm:pt>
    <dgm:pt modelId="{4F5DA9CE-33F4-4D65-B1AD-2B5944A993B7}" type="pres">
      <dgm:prSet presAssocID="{CAC1C8A5-E215-4595-8A7B-BD8F48D1A1A0}" presName="accent_3" presStyleLbl="alignNode1" presStyleIdx="5" presStyleCnt="8"/>
      <dgm:spPr>
        <a:noFill/>
        <a:ln>
          <a:noFill/>
        </a:ln>
      </dgm:spPr>
      <dgm:t>
        <a:bodyPr/>
        <a:lstStyle/>
        <a:p>
          <a:endParaRPr lang="de-CH"/>
        </a:p>
      </dgm:t>
    </dgm:pt>
    <dgm:pt modelId="{7FE4CEE3-35E7-42D9-B87B-D284725D610E}" type="pres">
      <dgm:prSet presAssocID="{381D26DD-BECB-4CF0-8ED2-1A72C2F3805A}" presName="image_3" presStyleCnt="0"/>
      <dgm:spPr/>
    </dgm:pt>
    <dgm:pt modelId="{28092A58-B6C4-4B0E-B1EC-3BE513DAB0A6}" type="pres">
      <dgm:prSet presAssocID="{381D26DD-BECB-4CF0-8ED2-1A72C2F3805A}" presName="imageRepeatNode" presStyleLbl="fgImgPlace1" presStyleIdx="2" presStyleCnt="4" custScaleX="106036" custScaleY="106036" custLinFactNeighborX="94188" custLinFactNeighborY="-81269"/>
      <dgm:spPr/>
      <dgm:t>
        <a:bodyPr/>
        <a:lstStyle/>
        <a:p>
          <a:endParaRPr lang="de-CH"/>
        </a:p>
      </dgm:t>
    </dgm:pt>
    <dgm:pt modelId="{7FA464B6-5CCA-4522-853E-A524EEF6FBFC}" type="pres">
      <dgm:prSet presAssocID="{EB4CE006-54A6-49CF-BF15-BF2A9C2EB0E0}" presName="image_accent_4" presStyleCnt="0"/>
      <dgm:spPr/>
    </dgm:pt>
    <dgm:pt modelId="{C4759E0F-54D5-4DFB-AE40-7EC6892978AA}" type="pres">
      <dgm:prSet presAssocID="{EB4CE006-54A6-49CF-BF15-BF2A9C2EB0E0}" presName="imageAccentRepeatNode" presStyleLbl="alignNode1" presStyleIdx="6" presStyleCnt="8" custScaleX="162439" custScaleY="162439" custLinFactX="-189095" custLinFactNeighborX="-200000" custLinFactNeighborY="23782"/>
      <dgm:spPr/>
    </dgm:pt>
    <dgm:pt modelId="{FFF030D3-C54B-4708-97EF-1943052D143C}" type="pres">
      <dgm:prSet presAssocID="{EB4CE006-54A6-49CF-BF15-BF2A9C2EB0E0}" presName="parent_text_4" presStyleLbl="revTx" presStyleIdx="3" presStyleCnt="4" custScaleX="110170" custLinFactX="-40049" custLinFactNeighborX="-100000" custLinFactNeighborY="-93750">
        <dgm:presLayoutVars>
          <dgm:chMax val="0"/>
          <dgm:chPref val="0"/>
          <dgm:bulletEnabled val="1"/>
        </dgm:presLayoutVars>
      </dgm:prSet>
      <dgm:spPr/>
      <dgm:t>
        <a:bodyPr/>
        <a:lstStyle/>
        <a:p>
          <a:endParaRPr lang="de-CH"/>
        </a:p>
      </dgm:t>
    </dgm:pt>
    <dgm:pt modelId="{C961B883-3C2E-479D-8FEE-578A7068BAAA}" type="pres">
      <dgm:prSet presAssocID="{EB4CE006-54A6-49CF-BF15-BF2A9C2EB0E0}" presName="accent_4" presStyleLbl="alignNode1" presStyleIdx="7" presStyleCnt="8"/>
      <dgm:spPr>
        <a:noFill/>
        <a:ln>
          <a:noFill/>
        </a:ln>
      </dgm:spPr>
      <dgm:t>
        <a:bodyPr/>
        <a:lstStyle/>
        <a:p>
          <a:endParaRPr lang="de-CH"/>
        </a:p>
      </dgm:t>
    </dgm:pt>
    <dgm:pt modelId="{1C8A368C-848D-4EB6-BFA2-C45674DA9350}" type="pres">
      <dgm:prSet presAssocID="{2A80F80A-AF84-4AEA-B609-F54AB7CEED4F}" presName="image_4" presStyleCnt="0"/>
      <dgm:spPr/>
    </dgm:pt>
    <dgm:pt modelId="{0417D6F9-C7FE-4F56-82EE-9EA47CF8E622}" type="pres">
      <dgm:prSet presAssocID="{2A80F80A-AF84-4AEA-B609-F54AB7CEED4F}" presName="imageRepeatNode" presStyleLbl="fgImgPlace1" presStyleIdx="3" presStyleCnt="4" custScaleX="162439" custScaleY="162439" custLinFactX="-200000" custLinFactNeighborX="-225346" custLinFactNeighborY="28413"/>
      <dgm:spPr/>
      <dgm:t>
        <a:bodyPr/>
        <a:lstStyle/>
        <a:p>
          <a:endParaRPr lang="de-CH"/>
        </a:p>
      </dgm:t>
    </dgm:pt>
  </dgm:ptLst>
  <dgm:cxnLst>
    <dgm:cxn modelId="{E431A0F1-0BCC-4D5A-90FA-121A0F48D4F6}" type="presOf" srcId="{02BA54FF-CD0A-4922-83F7-E4CFCC38C729}" destId="{B0F1A95E-7F03-4D5A-966B-9CEB874D48D4}" srcOrd="0" destOrd="0" presId="urn:microsoft.com/office/officeart/2008/layout/BubblePictureList"/>
    <dgm:cxn modelId="{B44A3E46-C8EF-4FD4-B1D0-EB30C98DD423}" srcId="{02BA54FF-CD0A-4922-83F7-E4CFCC38C729}" destId="{CAC1C8A5-E215-4595-8A7B-BD8F48D1A1A0}" srcOrd="2" destOrd="0" parTransId="{C06B5A51-D918-48DD-83A9-30D526CA771E}" sibTransId="{381D26DD-BECB-4CF0-8ED2-1A72C2F3805A}"/>
    <dgm:cxn modelId="{15936543-2CB0-415D-88D9-34F5FE513D9D}" type="presOf" srcId="{80CBEA26-89B1-47BE-9FF8-64D22D0F3A8B}" destId="{366B0DFC-A232-477C-B407-1AFC483AF165}" srcOrd="0" destOrd="0" presId="urn:microsoft.com/office/officeart/2008/layout/BubblePictureList"/>
    <dgm:cxn modelId="{BC37BD3B-1658-4335-B7D4-A39B47D30E1A}" srcId="{02BA54FF-CD0A-4922-83F7-E4CFCC38C729}" destId="{80CBEA26-89B1-47BE-9FF8-64D22D0F3A8B}" srcOrd="1" destOrd="0" parTransId="{25EC0AB7-339B-4BC4-AD67-084FFE0B095F}" sibTransId="{873DD8C0-0B5A-4AA1-AF11-89702741F216}"/>
    <dgm:cxn modelId="{4BD20004-2ABB-4F5E-BA95-B6178A085025}" type="presOf" srcId="{CAC1C8A5-E215-4595-8A7B-BD8F48D1A1A0}" destId="{C103344E-0E3B-44EC-9C93-B58B07241B49}" srcOrd="0" destOrd="0" presId="urn:microsoft.com/office/officeart/2008/layout/BubblePictureList"/>
    <dgm:cxn modelId="{C4F4F1AC-2EBF-4D16-ADE8-C477B44BA27F}" type="presOf" srcId="{2A80F80A-AF84-4AEA-B609-F54AB7CEED4F}" destId="{0417D6F9-C7FE-4F56-82EE-9EA47CF8E622}" srcOrd="0" destOrd="0" presId="urn:microsoft.com/office/officeart/2008/layout/BubblePictureList"/>
    <dgm:cxn modelId="{D13EED0E-FB52-45AC-9A79-2AA681E0EF0B}" type="presOf" srcId="{873DD8C0-0B5A-4AA1-AF11-89702741F216}" destId="{3F1FA14E-2FFC-4A99-B625-C876DF7EE48F}" srcOrd="0" destOrd="0" presId="urn:microsoft.com/office/officeart/2008/layout/BubblePictureList"/>
    <dgm:cxn modelId="{0926EC82-D8B1-4E45-9645-8DB10503C7A3}" type="presOf" srcId="{EB4CE006-54A6-49CF-BF15-BF2A9C2EB0E0}" destId="{FFF030D3-C54B-4708-97EF-1943052D143C}" srcOrd="0" destOrd="0" presId="urn:microsoft.com/office/officeart/2008/layout/BubblePictureList"/>
    <dgm:cxn modelId="{42451286-DBA3-4B82-9B75-6D22925700CD}" srcId="{02BA54FF-CD0A-4922-83F7-E4CFCC38C729}" destId="{EB4CE006-54A6-49CF-BF15-BF2A9C2EB0E0}" srcOrd="3" destOrd="0" parTransId="{EE03092A-5069-4917-9F23-7024CB131C5A}" sibTransId="{2A80F80A-AF84-4AEA-B609-F54AB7CEED4F}"/>
    <dgm:cxn modelId="{1824820F-8F8F-4993-B583-CD24AF557107}" type="presOf" srcId="{4BB3FB18-5206-4055-A002-93AF3BF07834}" destId="{42AB39C7-93D9-4F3A-A4FF-6D8F19AAD2B6}" srcOrd="0" destOrd="0" presId="urn:microsoft.com/office/officeart/2008/layout/BubblePictureList"/>
    <dgm:cxn modelId="{5D049CC8-67CD-44B1-928C-473467BC1D91}" srcId="{02BA54FF-CD0A-4922-83F7-E4CFCC38C729}" destId="{4BB3FB18-5206-4055-A002-93AF3BF07834}" srcOrd="0" destOrd="0" parTransId="{DC931F9A-6695-493D-843C-A497F6ED8EDD}" sibTransId="{F22B567C-B48F-4B7C-8D1F-51BF37DF96F7}"/>
    <dgm:cxn modelId="{38FD703C-24A6-4DFF-A02F-082A02CE7CFB}" type="presOf" srcId="{F22B567C-B48F-4B7C-8D1F-51BF37DF96F7}" destId="{4FA9FCB3-B4BA-4791-B5FD-A7290CA5B55B}" srcOrd="0" destOrd="0" presId="urn:microsoft.com/office/officeart/2008/layout/BubblePictureList"/>
    <dgm:cxn modelId="{092565FB-2442-4AC4-8A8A-9E0E38003580}" type="presOf" srcId="{381D26DD-BECB-4CF0-8ED2-1A72C2F3805A}" destId="{28092A58-B6C4-4B0E-B1EC-3BE513DAB0A6}" srcOrd="0" destOrd="0" presId="urn:microsoft.com/office/officeart/2008/layout/BubblePictureList"/>
    <dgm:cxn modelId="{B20D3B25-3799-4DBA-917E-ABD104B4DD22}" type="presParOf" srcId="{B0F1A95E-7F03-4D5A-966B-9CEB874D48D4}" destId="{42AB39C7-93D9-4F3A-A4FF-6D8F19AAD2B6}" srcOrd="0" destOrd="0" presId="urn:microsoft.com/office/officeart/2008/layout/BubblePictureList"/>
    <dgm:cxn modelId="{5B1ADE2A-946A-4FA0-A9E7-2C64F29DCD18}" type="presParOf" srcId="{B0F1A95E-7F03-4D5A-966B-9CEB874D48D4}" destId="{D44A98FC-D563-437E-932E-4BA821A189F3}" srcOrd="1" destOrd="0" presId="urn:microsoft.com/office/officeart/2008/layout/BubblePictureList"/>
    <dgm:cxn modelId="{6EAE031A-974A-43DB-8FAD-D97E561F8424}" type="presParOf" srcId="{D44A98FC-D563-437E-932E-4BA821A189F3}" destId="{AF34F906-360C-48B4-8CE5-B1CC5B2BD1A9}" srcOrd="0" destOrd="0" presId="urn:microsoft.com/office/officeart/2008/layout/BubblePictureList"/>
    <dgm:cxn modelId="{132D3517-36D7-4899-A431-5A4D54544B45}" type="presParOf" srcId="{B0F1A95E-7F03-4D5A-966B-9CEB874D48D4}" destId="{9E033973-BAC8-46AB-86D3-AFAB056B2109}" srcOrd="2" destOrd="0" presId="urn:microsoft.com/office/officeart/2008/layout/BubblePictureList"/>
    <dgm:cxn modelId="{8D4ED589-B6E1-427F-887E-970C96CB5EEF}" type="presParOf" srcId="{B0F1A95E-7F03-4D5A-966B-9CEB874D48D4}" destId="{B9CE52A1-1F1A-43B9-9826-8B0430385AA5}" srcOrd="3" destOrd="0" presId="urn:microsoft.com/office/officeart/2008/layout/BubblePictureList"/>
    <dgm:cxn modelId="{6E08AB6F-DA3B-4118-A025-016C9FB7785E}" type="presParOf" srcId="{B9CE52A1-1F1A-43B9-9826-8B0430385AA5}" destId="{4FA9FCB3-B4BA-4791-B5FD-A7290CA5B55B}" srcOrd="0" destOrd="0" presId="urn:microsoft.com/office/officeart/2008/layout/BubblePictureList"/>
    <dgm:cxn modelId="{B37107DC-A6F5-4B2D-B95E-E25692598FD8}" type="presParOf" srcId="{B0F1A95E-7F03-4D5A-966B-9CEB874D48D4}" destId="{366B0DFC-A232-477C-B407-1AFC483AF165}" srcOrd="4" destOrd="0" presId="urn:microsoft.com/office/officeart/2008/layout/BubblePictureList"/>
    <dgm:cxn modelId="{542EAFB9-116D-4488-83BD-16867BB2B2DA}" type="presParOf" srcId="{B0F1A95E-7F03-4D5A-966B-9CEB874D48D4}" destId="{AFA7092E-4D8A-4E1A-A271-3F48646FE31F}" srcOrd="5" destOrd="0" presId="urn:microsoft.com/office/officeart/2008/layout/BubblePictureList"/>
    <dgm:cxn modelId="{57D430E0-9B05-4155-B591-8178043505D7}" type="presParOf" srcId="{AFA7092E-4D8A-4E1A-A271-3F48646FE31F}" destId="{119D34C1-E228-4D4D-BCEF-2961DAFA2199}" srcOrd="0" destOrd="0" presId="urn:microsoft.com/office/officeart/2008/layout/BubblePictureList"/>
    <dgm:cxn modelId="{0BCE339D-9C73-459D-8EDC-88400475530A}" type="presParOf" srcId="{B0F1A95E-7F03-4D5A-966B-9CEB874D48D4}" destId="{368FBB1C-9249-45F9-BE4B-E850D5886342}" srcOrd="6" destOrd="0" presId="urn:microsoft.com/office/officeart/2008/layout/BubblePictureList"/>
    <dgm:cxn modelId="{C2D75267-6F0C-45A4-89AE-CD667B708819}" type="presParOf" srcId="{368FBB1C-9249-45F9-BE4B-E850D5886342}" destId="{3F1FA14E-2FFC-4A99-B625-C876DF7EE48F}" srcOrd="0" destOrd="0" presId="urn:microsoft.com/office/officeart/2008/layout/BubblePictureList"/>
    <dgm:cxn modelId="{33196F1D-DFF2-44AD-9704-9AA4E2CEDD62}" type="presParOf" srcId="{B0F1A95E-7F03-4D5A-966B-9CEB874D48D4}" destId="{10EE11A9-3565-4FB7-ADFB-AAEDB5E855B0}" srcOrd="7" destOrd="0" presId="urn:microsoft.com/office/officeart/2008/layout/BubblePictureList"/>
    <dgm:cxn modelId="{2FE758C5-5C6E-455A-AEE7-269D97B0539F}" type="presParOf" srcId="{10EE11A9-3565-4FB7-ADFB-AAEDB5E855B0}" destId="{CA9F2BCF-8FFA-432C-97D1-50F71C69B201}" srcOrd="0" destOrd="0" presId="urn:microsoft.com/office/officeart/2008/layout/BubblePictureList"/>
    <dgm:cxn modelId="{1A21BCA0-C913-4E9E-9150-58A9C30029C8}" type="presParOf" srcId="{B0F1A95E-7F03-4D5A-966B-9CEB874D48D4}" destId="{C103344E-0E3B-44EC-9C93-B58B07241B49}" srcOrd="8" destOrd="0" presId="urn:microsoft.com/office/officeart/2008/layout/BubblePictureList"/>
    <dgm:cxn modelId="{56BB04C8-3A32-4256-9F7F-8F100617B88F}" type="presParOf" srcId="{B0F1A95E-7F03-4D5A-966B-9CEB874D48D4}" destId="{98F3541E-B37E-470E-AB9C-82B94ABB231F}" srcOrd="9" destOrd="0" presId="urn:microsoft.com/office/officeart/2008/layout/BubblePictureList"/>
    <dgm:cxn modelId="{B3559945-8174-4C18-BDEE-B91EE2E00CBD}" type="presParOf" srcId="{B0F1A95E-7F03-4D5A-966B-9CEB874D48D4}" destId="{4F5DA9CE-33F4-4D65-B1AD-2B5944A993B7}" srcOrd="10" destOrd="0" presId="urn:microsoft.com/office/officeart/2008/layout/BubblePictureList"/>
    <dgm:cxn modelId="{88564E3C-C338-49B8-AB74-D0C9A29D8BB2}" type="presParOf" srcId="{B0F1A95E-7F03-4D5A-966B-9CEB874D48D4}" destId="{7FE4CEE3-35E7-42D9-B87B-D284725D610E}" srcOrd="11" destOrd="0" presId="urn:microsoft.com/office/officeart/2008/layout/BubblePictureList"/>
    <dgm:cxn modelId="{5AE4BD7E-A823-4413-8991-5C52E4D1CBD7}" type="presParOf" srcId="{7FE4CEE3-35E7-42D9-B87B-D284725D610E}" destId="{28092A58-B6C4-4B0E-B1EC-3BE513DAB0A6}" srcOrd="0" destOrd="0" presId="urn:microsoft.com/office/officeart/2008/layout/BubblePictureList"/>
    <dgm:cxn modelId="{87A2B0DE-7F5F-4011-A695-8097EE1AEE39}" type="presParOf" srcId="{B0F1A95E-7F03-4D5A-966B-9CEB874D48D4}" destId="{7FA464B6-5CCA-4522-853E-A524EEF6FBFC}" srcOrd="12" destOrd="0" presId="urn:microsoft.com/office/officeart/2008/layout/BubblePictureList"/>
    <dgm:cxn modelId="{4427C53D-120D-404E-92EB-28384A117E26}" type="presParOf" srcId="{7FA464B6-5CCA-4522-853E-A524EEF6FBFC}" destId="{C4759E0F-54D5-4DFB-AE40-7EC6892978AA}" srcOrd="0" destOrd="0" presId="urn:microsoft.com/office/officeart/2008/layout/BubblePictureList"/>
    <dgm:cxn modelId="{DED1D44D-C8B6-48D5-8EF9-BEAC184C4BF3}" type="presParOf" srcId="{B0F1A95E-7F03-4D5A-966B-9CEB874D48D4}" destId="{FFF030D3-C54B-4708-97EF-1943052D143C}" srcOrd="13" destOrd="0" presId="urn:microsoft.com/office/officeart/2008/layout/BubblePictureList"/>
    <dgm:cxn modelId="{F817C5BE-CCD3-42B9-B664-0252D21F8567}" type="presParOf" srcId="{B0F1A95E-7F03-4D5A-966B-9CEB874D48D4}" destId="{C961B883-3C2E-479D-8FEE-578A7068BAAA}" srcOrd="14" destOrd="0" presId="urn:microsoft.com/office/officeart/2008/layout/BubblePictureList"/>
    <dgm:cxn modelId="{8FF53B33-3DBD-49F9-BB42-0E5115894401}" type="presParOf" srcId="{B0F1A95E-7F03-4D5A-966B-9CEB874D48D4}" destId="{1C8A368C-848D-4EB6-BFA2-C45674DA9350}" srcOrd="15" destOrd="0" presId="urn:microsoft.com/office/officeart/2008/layout/BubblePictureList"/>
    <dgm:cxn modelId="{6DEA25CF-EFA8-40DF-87C7-926D14AFF729}" type="presParOf" srcId="{1C8A368C-848D-4EB6-BFA2-C45674DA9350}" destId="{0417D6F9-C7FE-4F56-82EE-9EA47CF8E622}"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410F84-C32F-4349-98BA-3B49D42F1BB8}" type="doc">
      <dgm:prSet loTypeId="urn:microsoft.com/office/officeart/2005/8/layout/radial4" loCatId="relationship" qsTypeId="urn:microsoft.com/office/officeart/2005/8/quickstyle/simple3" qsCatId="simple" csTypeId="urn:microsoft.com/office/officeart/2005/8/colors/accent0_1" csCatId="mainScheme" phldr="1"/>
      <dgm:spPr/>
      <dgm:t>
        <a:bodyPr/>
        <a:lstStyle/>
        <a:p>
          <a:endParaRPr lang="de-CH"/>
        </a:p>
      </dgm:t>
    </dgm:pt>
    <dgm:pt modelId="{9940A490-FAB9-4358-96B4-BFB20859AE7B}">
      <dgm:prSet phldrT="[Text]" custT="1"/>
      <dgm:spPr>
        <a:solidFill>
          <a:srgbClr val="E5352C"/>
        </a:solidFill>
      </dgm:spPr>
      <dgm:t>
        <a:bodyPr/>
        <a:lstStyle/>
        <a:p>
          <a:r>
            <a:rPr lang="de-CH" sz="1600" b="1" dirty="0" smtClean="0">
              <a:solidFill>
                <a:schemeClr val="bg1"/>
              </a:solidFill>
              <a:latin typeface="Arial" panose="020B0604020202020204" pitchFamily="34" charset="0"/>
              <a:cs typeface="Arial" panose="020B0604020202020204" pitchFamily="34" charset="0"/>
            </a:rPr>
            <a:t>Attraktive Entwicklung</a:t>
          </a:r>
          <a:endParaRPr lang="de-CH" sz="1600" b="1" dirty="0">
            <a:solidFill>
              <a:schemeClr val="bg1"/>
            </a:solidFill>
            <a:latin typeface="Arial" panose="020B0604020202020204" pitchFamily="34" charset="0"/>
            <a:cs typeface="Arial" panose="020B0604020202020204" pitchFamily="34" charset="0"/>
          </a:endParaRPr>
        </a:p>
      </dgm:t>
    </dgm:pt>
    <dgm:pt modelId="{D595CC75-54D6-42CE-A322-E2A0A34C3E4E}" type="parTrans" cxnId="{4DDE5AAC-9129-4C70-B149-FD3F5797B449}">
      <dgm:prSet/>
      <dgm:spPr/>
      <dgm:t>
        <a:bodyPr/>
        <a:lstStyle/>
        <a:p>
          <a:endParaRPr lang="de-CH"/>
        </a:p>
      </dgm:t>
    </dgm:pt>
    <dgm:pt modelId="{3A4C9C94-5FFC-42FC-863E-8224D3747613}" type="sibTrans" cxnId="{4DDE5AAC-9129-4C70-B149-FD3F5797B449}">
      <dgm:prSet/>
      <dgm:spPr/>
      <dgm:t>
        <a:bodyPr/>
        <a:lstStyle/>
        <a:p>
          <a:endParaRPr lang="de-CH"/>
        </a:p>
      </dgm:t>
    </dgm:pt>
    <dgm:pt modelId="{58849A3E-2192-4243-ADE2-0CDA4088676D}">
      <dgm:prSet phldrT="[Text]" custT="1"/>
      <dgm:spPr>
        <a:solidFill>
          <a:srgbClr val="F1F4F4"/>
        </a:solidFill>
      </dgm:spPr>
      <dgm:t>
        <a:bodyPr/>
        <a:lstStyle/>
        <a:p>
          <a:r>
            <a:rPr lang="de-CH" sz="1600" b="1" dirty="0" smtClean="0">
              <a:latin typeface="Arial" panose="020B0604020202020204" pitchFamily="34" charset="0"/>
              <a:cs typeface="Arial" panose="020B0604020202020204" pitchFamily="34" charset="0"/>
            </a:rPr>
            <a:t>Belebung Ortskern</a:t>
          </a:r>
          <a:endParaRPr lang="de-CH" sz="1600" b="1" dirty="0">
            <a:latin typeface="Arial" panose="020B0604020202020204" pitchFamily="34" charset="0"/>
            <a:cs typeface="Arial" panose="020B0604020202020204" pitchFamily="34" charset="0"/>
          </a:endParaRPr>
        </a:p>
      </dgm:t>
    </dgm:pt>
    <dgm:pt modelId="{03E9D8CC-724E-474C-B79D-66A3A38A6673}" type="parTrans" cxnId="{6C0C09EC-48B1-4A72-907A-5F2FE5177463}">
      <dgm:prSet/>
      <dgm:spPr/>
      <dgm:t>
        <a:bodyPr/>
        <a:lstStyle/>
        <a:p>
          <a:endParaRPr lang="de-CH"/>
        </a:p>
      </dgm:t>
    </dgm:pt>
    <dgm:pt modelId="{13392B44-7CDE-43CB-A9AB-4405DEB17C9F}" type="sibTrans" cxnId="{6C0C09EC-48B1-4A72-907A-5F2FE5177463}">
      <dgm:prSet/>
      <dgm:spPr/>
      <dgm:t>
        <a:bodyPr/>
        <a:lstStyle/>
        <a:p>
          <a:endParaRPr lang="de-CH"/>
        </a:p>
      </dgm:t>
    </dgm:pt>
    <dgm:pt modelId="{B5F39CE4-2120-478F-A477-4D310CA8835B}">
      <dgm:prSet phldrT="[Text]" custT="1"/>
      <dgm:spPr>
        <a:solidFill>
          <a:srgbClr val="FEE339"/>
        </a:solidFill>
      </dgm:spPr>
      <dgm:t>
        <a:bodyPr/>
        <a:lstStyle/>
        <a:p>
          <a:r>
            <a:rPr lang="de-CH" sz="1600" b="1" dirty="0" smtClean="0">
              <a:latin typeface="Arial" panose="020B0604020202020204" pitchFamily="34" charset="0"/>
              <a:cs typeface="Arial" panose="020B0604020202020204" pitchFamily="34" charset="0"/>
            </a:rPr>
            <a:t>Zentrums-bildungen</a:t>
          </a:r>
          <a:endParaRPr lang="de-CH" sz="1600" b="1" dirty="0">
            <a:latin typeface="Arial" panose="020B0604020202020204" pitchFamily="34" charset="0"/>
            <a:cs typeface="Arial" panose="020B0604020202020204" pitchFamily="34" charset="0"/>
          </a:endParaRPr>
        </a:p>
      </dgm:t>
    </dgm:pt>
    <dgm:pt modelId="{C75E4128-2186-4DB1-AC82-F28BC4BC87FD}" type="parTrans" cxnId="{B795F0C4-ED42-4263-BD59-B9FFCE90F5BB}">
      <dgm:prSet/>
      <dgm:spPr/>
      <dgm:t>
        <a:bodyPr/>
        <a:lstStyle/>
        <a:p>
          <a:endParaRPr lang="de-CH"/>
        </a:p>
      </dgm:t>
    </dgm:pt>
    <dgm:pt modelId="{9B743767-AB83-4E37-B9D9-A145518F7AB7}" type="sibTrans" cxnId="{B795F0C4-ED42-4263-BD59-B9FFCE90F5BB}">
      <dgm:prSet/>
      <dgm:spPr/>
      <dgm:t>
        <a:bodyPr/>
        <a:lstStyle/>
        <a:p>
          <a:endParaRPr lang="de-CH"/>
        </a:p>
      </dgm:t>
    </dgm:pt>
    <dgm:pt modelId="{41ADD437-BD57-457D-A5CA-2EFE96312692}">
      <dgm:prSet phldrT="[Text]" custT="1"/>
      <dgm:spPr>
        <a:solidFill>
          <a:srgbClr val="67757E"/>
        </a:solidFill>
      </dgm:spPr>
      <dgm:t>
        <a:bodyPr/>
        <a:lstStyle/>
        <a:p>
          <a:r>
            <a:rPr lang="de-CH" sz="1600" b="1" dirty="0" smtClean="0">
              <a:solidFill>
                <a:schemeClr val="bg1"/>
              </a:solidFill>
              <a:latin typeface="Arial" panose="020B0604020202020204" pitchFamily="34" charset="0"/>
              <a:cs typeface="Arial" panose="020B0604020202020204" pitchFamily="34" charset="0"/>
            </a:rPr>
            <a:t>Entwicklung über die Geleise</a:t>
          </a:r>
          <a:endParaRPr lang="de-CH" sz="1600" b="1" dirty="0">
            <a:solidFill>
              <a:schemeClr val="bg1"/>
            </a:solidFill>
            <a:latin typeface="Arial" panose="020B0604020202020204" pitchFamily="34" charset="0"/>
            <a:cs typeface="Arial" panose="020B0604020202020204" pitchFamily="34" charset="0"/>
          </a:endParaRPr>
        </a:p>
      </dgm:t>
    </dgm:pt>
    <dgm:pt modelId="{6F8786C1-AA44-49E0-A93E-D4EE60296BF7}" type="parTrans" cxnId="{C14848B3-F276-4562-ABBA-8B0CD0B067C5}">
      <dgm:prSet/>
      <dgm:spPr/>
      <dgm:t>
        <a:bodyPr/>
        <a:lstStyle/>
        <a:p>
          <a:endParaRPr lang="de-CH"/>
        </a:p>
      </dgm:t>
    </dgm:pt>
    <dgm:pt modelId="{7A75F9D4-6C8F-4FE3-AC41-7F096CAB3BCC}" type="sibTrans" cxnId="{C14848B3-F276-4562-ABBA-8B0CD0B067C5}">
      <dgm:prSet/>
      <dgm:spPr/>
      <dgm:t>
        <a:bodyPr/>
        <a:lstStyle/>
        <a:p>
          <a:endParaRPr lang="de-CH"/>
        </a:p>
      </dgm:t>
    </dgm:pt>
    <dgm:pt modelId="{12B04F3C-993C-4685-93E4-F8EF75D6E217}">
      <dgm:prSet phldrT="[Text]" custT="1"/>
      <dgm:spPr>
        <a:solidFill>
          <a:srgbClr val="CFDADC"/>
        </a:solidFill>
      </dgm:spPr>
      <dgm:t>
        <a:bodyPr/>
        <a:lstStyle/>
        <a:p>
          <a:r>
            <a:rPr lang="de-CH" sz="1600" b="1" dirty="0" smtClean="0">
              <a:latin typeface="Arial" panose="020B0604020202020204" pitchFamily="34" charset="0"/>
              <a:cs typeface="Arial" panose="020B0604020202020204" pitchFamily="34" charset="0"/>
            </a:rPr>
            <a:t>Starke Nord-Süd-Verbindung mit Aufwertung Bahnhofstrasse</a:t>
          </a:r>
          <a:endParaRPr lang="de-CH" sz="1600" b="1" dirty="0">
            <a:latin typeface="Arial" panose="020B0604020202020204" pitchFamily="34" charset="0"/>
            <a:cs typeface="Arial" panose="020B0604020202020204" pitchFamily="34" charset="0"/>
          </a:endParaRPr>
        </a:p>
      </dgm:t>
    </dgm:pt>
    <dgm:pt modelId="{E5F774A6-0E2B-42A1-9E9E-397BE76F0ABA}" type="parTrans" cxnId="{7321AE8F-B760-4874-AEC2-0A65AE23D9DC}">
      <dgm:prSet/>
      <dgm:spPr/>
      <dgm:t>
        <a:bodyPr/>
        <a:lstStyle/>
        <a:p>
          <a:endParaRPr lang="de-CH"/>
        </a:p>
      </dgm:t>
    </dgm:pt>
    <dgm:pt modelId="{C47AE1F8-3F3C-4090-BDC1-DC4185656CAE}" type="sibTrans" cxnId="{7321AE8F-B760-4874-AEC2-0A65AE23D9DC}">
      <dgm:prSet/>
      <dgm:spPr/>
      <dgm:t>
        <a:bodyPr/>
        <a:lstStyle/>
        <a:p>
          <a:endParaRPr lang="de-CH"/>
        </a:p>
      </dgm:t>
    </dgm:pt>
    <dgm:pt modelId="{451964C7-FCB3-4883-BE53-F8B06A86D1DB}" type="pres">
      <dgm:prSet presAssocID="{7E410F84-C32F-4349-98BA-3B49D42F1BB8}" presName="cycle" presStyleCnt="0">
        <dgm:presLayoutVars>
          <dgm:chMax val="1"/>
          <dgm:dir/>
          <dgm:animLvl val="ctr"/>
          <dgm:resizeHandles val="exact"/>
        </dgm:presLayoutVars>
      </dgm:prSet>
      <dgm:spPr/>
      <dgm:t>
        <a:bodyPr/>
        <a:lstStyle/>
        <a:p>
          <a:endParaRPr lang="de-CH"/>
        </a:p>
      </dgm:t>
    </dgm:pt>
    <dgm:pt modelId="{9D94C303-6D66-4D31-9452-2384C8E746D6}" type="pres">
      <dgm:prSet presAssocID="{9940A490-FAB9-4358-96B4-BFB20859AE7B}" presName="centerShape" presStyleLbl="node0" presStyleIdx="0" presStyleCnt="1"/>
      <dgm:spPr/>
      <dgm:t>
        <a:bodyPr/>
        <a:lstStyle/>
        <a:p>
          <a:endParaRPr lang="de-CH"/>
        </a:p>
      </dgm:t>
    </dgm:pt>
    <dgm:pt modelId="{8D96FE38-5752-48FE-85D5-4B6E7B6FFD65}" type="pres">
      <dgm:prSet presAssocID="{03E9D8CC-724E-474C-B79D-66A3A38A6673}" presName="parTrans" presStyleLbl="bgSibTrans2D1" presStyleIdx="0" presStyleCnt="4"/>
      <dgm:spPr/>
      <dgm:t>
        <a:bodyPr/>
        <a:lstStyle/>
        <a:p>
          <a:endParaRPr lang="de-CH"/>
        </a:p>
      </dgm:t>
    </dgm:pt>
    <dgm:pt modelId="{5B460F0A-4A23-49DA-B483-C01F908EF479}" type="pres">
      <dgm:prSet presAssocID="{58849A3E-2192-4243-ADE2-0CDA4088676D}" presName="node" presStyleLbl="node1" presStyleIdx="0" presStyleCnt="4">
        <dgm:presLayoutVars>
          <dgm:bulletEnabled val="1"/>
        </dgm:presLayoutVars>
      </dgm:prSet>
      <dgm:spPr/>
      <dgm:t>
        <a:bodyPr/>
        <a:lstStyle/>
        <a:p>
          <a:endParaRPr lang="de-CH"/>
        </a:p>
      </dgm:t>
    </dgm:pt>
    <dgm:pt modelId="{073DD5E1-879A-40D9-B710-93D5F15F3C97}" type="pres">
      <dgm:prSet presAssocID="{C75E4128-2186-4DB1-AC82-F28BC4BC87FD}" presName="parTrans" presStyleLbl="bgSibTrans2D1" presStyleIdx="1" presStyleCnt="4"/>
      <dgm:spPr/>
      <dgm:t>
        <a:bodyPr/>
        <a:lstStyle/>
        <a:p>
          <a:endParaRPr lang="de-CH"/>
        </a:p>
      </dgm:t>
    </dgm:pt>
    <dgm:pt modelId="{A7C1DB15-9D5A-4BF4-A58B-0D0C7E5C69CA}" type="pres">
      <dgm:prSet presAssocID="{B5F39CE4-2120-478F-A477-4D310CA8835B}" presName="node" presStyleLbl="node1" presStyleIdx="1" presStyleCnt="4">
        <dgm:presLayoutVars>
          <dgm:bulletEnabled val="1"/>
        </dgm:presLayoutVars>
      </dgm:prSet>
      <dgm:spPr/>
      <dgm:t>
        <a:bodyPr/>
        <a:lstStyle/>
        <a:p>
          <a:endParaRPr lang="de-CH"/>
        </a:p>
      </dgm:t>
    </dgm:pt>
    <dgm:pt modelId="{2D729D9A-089A-425D-8F61-1F732F925FC1}" type="pres">
      <dgm:prSet presAssocID="{6F8786C1-AA44-49E0-A93E-D4EE60296BF7}" presName="parTrans" presStyleLbl="bgSibTrans2D1" presStyleIdx="2" presStyleCnt="4"/>
      <dgm:spPr/>
      <dgm:t>
        <a:bodyPr/>
        <a:lstStyle/>
        <a:p>
          <a:endParaRPr lang="de-CH"/>
        </a:p>
      </dgm:t>
    </dgm:pt>
    <dgm:pt modelId="{1C3C2953-228E-4BD6-A790-13B1166275B2}" type="pres">
      <dgm:prSet presAssocID="{41ADD437-BD57-457D-A5CA-2EFE96312692}" presName="node" presStyleLbl="node1" presStyleIdx="2" presStyleCnt="4">
        <dgm:presLayoutVars>
          <dgm:bulletEnabled val="1"/>
        </dgm:presLayoutVars>
      </dgm:prSet>
      <dgm:spPr/>
      <dgm:t>
        <a:bodyPr/>
        <a:lstStyle/>
        <a:p>
          <a:endParaRPr lang="de-CH"/>
        </a:p>
      </dgm:t>
    </dgm:pt>
    <dgm:pt modelId="{FE6FB383-811E-4118-AAA8-76C2D7C8C3E8}" type="pres">
      <dgm:prSet presAssocID="{E5F774A6-0E2B-42A1-9E9E-397BE76F0ABA}" presName="parTrans" presStyleLbl="bgSibTrans2D1" presStyleIdx="3" presStyleCnt="4"/>
      <dgm:spPr/>
      <dgm:t>
        <a:bodyPr/>
        <a:lstStyle/>
        <a:p>
          <a:endParaRPr lang="de-CH"/>
        </a:p>
      </dgm:t>
    </dgm:pt>
    <dgm:pt modelId="{E0A85F56-2D28-4E47-8347-3129BA8C7C42}" type="pres">
      <dgm:prSet presAssocID="{12B04F3C-993C-4685-93E4-F8EF75D6E217}" presName="node" presStyleLbl="node1" presStyleIdx="3" presStyleCnt="4">
        <dgm:presLayoutVars>
          <dgm:bulletEnabled val="1"/>
        </dgm:presLayoutVars>
      </dgm:prSet>
      <dgm:spPr/>
      <dgm:t>
        <a:bodyPr/>
        <a:lstStyle/>
        <a:p>
          <a:endParaRPr lang="de-CH"/>
        </a:p>
      </dgm:t>
    </dgm:pt>
  </dgm:ptLst>
  <dgm:cxnLst>
    <dgm:cxn modelId="{6C0C09EC-48B1-4A72-907A-5F2FE5177463}" srcId="{9940A490-FAB9-4358-96B4-BFB20859AE7B}" destId="{58849A3E-2192-4243-ADE2-0CDA4088676D}" srcOrd="0" destOrd="0" parTransId="{03E9D8CC-724E-474C-B79D-66A3A38A6673}" sibTransId="{13392B44-7CDE-43CB-A9AB-4405DEB17C9F}"/>
    <dgm:cxn modelId="{F21839C3-99E0-4967-A87D-C50311ADCA6A}" type="presOf" srcId="{E5F774A6-0E2B-42A1-9E9E-397BE76F0ABA}" destId="{FE6FB383-811E-4118-AAA8-76C2D7C8C3E8}" srcOrd="0" destOrd="0" presId="urn:microsoft.com/office/officeart/2005/8/layout/radial4"/>
    <dgm:cxn modelId="{5F3C35CA-677B-43D0-A15E-7D4A18AA0864}" type="presOf" srcId="{7E410F84-C32F-4349-98BA-3B49D42F1BB8}" destId="{451964C7-FCB3-4883-BE53-F8B06A86D1DB}" srcOrd="0" destOrd="0" presId="urn:microsoft.com/office/officeart/2005/8/layout/radial4"/>
    <dgm:cxn modelId="{4DDE5AAC-9129-4C70-B149-FD3F5797B449}" srcId="{7E410F84-C32F-4349-98BA-3B49D42F1BB8}" destId="{9940A490-FAB9-4358-96B4-BFB20859AE7B}" srcOrd="0" destOrd="0" parTransId="{D595CC75-54D6-42CE-A322-E2A0A34C3E4E}" sibTransId="{3A4C9C94-5FFC-42FC-863E-8224D3747613}"/>
    <dgm:cxn modelId="{0D7D7A46-9172-40E7-A804-242CB59689E3}" type="presOf" srcId="{C75E4128-2186-4DB1-AC82-F28BC4BC87FD}" destId="{073DD5E1-879A-40D9-B710-93D5F15F3C97}" srcOrd="0" destOrd="0" presId="urn:microsoft.com/office/officeart/2005/8/layout/radial4"/>
    <dgm:cxn modelId="{47C1E2A9-377C-4B63-A1DF-B5D15E014998}" type="presOf" srcId="{41ADD437-BD57-457D-A5CA-2EFE96312692}" destId="{1C3C2953-228E-4BD6-A790-13B1166275B2}" srcOrd="0" destOrd="0" presId="urn:microsoft.com/office/officeart/2005/8/layout/radial4"/>
    <dgm:cxn modelId="{B795F0C4-ED42-4263-BD59-B9FFCE90F5BB}" srcId="{9940A490-FAB9-4358-96B4-BFB20859AE7B}" destId="{B5F39CE4-2120-478F-A477-4D310CA8835B}" srcOrd="1" destOrd="0" parTransId="{C75E4128-2186-4DB1-AC82-F28BC4BC87FD}" sibTransId="{9B743767-AB83-4E37-B9D9-A145518F7AB7}"/>
    <dgm:cxn modelId="{E08A7D28-9F52-40AC-B4A8-117FCD85FEF5}" type="presOf" srcId="{6F8786C1-AA44-49E0-A93E-D4EE60296BF7}" destId="{2D729D9A-089A-425D-8F61-1F732F925FC1}" srcOrd="0" destOrd="0" presId="urn:microsoft.com/office/officeart/2005/8/layout/radial4"/>
    <dgm:cxn modelId="{05B1890A-13D0-41FB-A525-9AE69541B550}" type="presOf" srcId="{9940A490-FAB9-4358-96B4-BFB20859AE7B}" destId="{9D94C303-6D66-4D31-9452-2384C8E746D6}" srcOrd="0" destOrd="0" presId="urn:microsoft.com/office/officeart/2005/8/layout/radial4"/>
    <dgm:cxn modelId="{574BB733-F11D-4F9C-AD62-561322E898BA}" type="presOf" srcId="{12B04F3C-993C-4685-93E4-F8EF75D6E217}" destId="{E0A85F56-2D28-4E47-8347-3129BA8C7C42}" srcOrd="0" destOrd="0" presId="urn:microsoft.com/office/officeart/2005/8/layout/radial4"/>
    <dgm:cxn modelId="{9C9C3A76-B94D-4C46-8C0A-2F710FF6CDEF}" type="presOf" srcId="{03E9D8CC-724E-474C-B79D-66A3A38A6673}" destId="{8D96FE38-5752-48FE-85D5-4B6E7B6FFD65}" srcOrd="0" destOrd="0" presId="urn:microsoft.com/office/officeart/2005/8/layout/radial4"/>
    <dgm:cxn modelId="{C14848B3-F276-4562-ABBA-8B0CD0B067C5}" srcId="{9940A490-FAB9-4358-96B4-BFB20859AE7B}" destId="{41ADD437-BD57-457D-A5CA-2EFE96312692}" srcOrd="2" destOrd="0" parTransId="{6F8786C1-AA44-49E0-A93E-D4EE60296BF7}" sibTransId="{7A75F9D4-6C8F-4FE3-AC41-7F096CAB3BCC}"/>
    <dgm:cxn modelId="{BA27F7DB-7CE5-4E4B-8D5C-6A1C06AF59F8}" type="presOf" srcId="{B5F39CE4-2120-478F-A477-4D310CA8835B}" destId="{A7C1DB15-9D5A-4BF4-A58B-0D0C7E5C69CA}" srcOrd="0" destOrd="0" presId="urn:microsoft.com/office/officeart/2005/8/layout/radial4"/>
    <dgm:cxn modelId="{F6937465-8953-43FE-BC0D-49405A7D92A2}" type="presOf" srcId="{58849A3E-2192-4243-ADE2-0CDA4088676D}" destId="{5B460F0A-4A23-49DA-B483-C01F908EF479}" srcOrd="0" destOrd="0" presId="urn:microsoft.com/office/officeart/2005/8/layout/radial4"/>
    <dgm:cxn modelId="{7321AE8F-B760-4874-AEC2-0A65AE23D9DC}" srcId="{9940A490-FAB9-4358-96B4-BFB20859AE7B}" destId="{12B04F3C-993C-4685-93E4-F8EF75D6E217}" srcOrd="3" destOrd="0" parTransId="{E5F774A6-0E2B-42A1-9E9E-397BE76F0ABA}" sibTransId="{C47AE1F8-3F3C-4090-BDC1-DC4185656CAE}"/>
    <dgm:cxn modelId="{57A18D03-192C-4A7D-8849-F1BAE4AA6E89}" type="presParOf" srcId="{451964C7-FCB3-4883-BE53-F8B06A86D1DB}" destId="{9D94C303-6D66-4D31-9452-2384C8E746D6}" srcOrd="0" destOrd="0" presId="urn:microsoft.com/office/officeart/2005/8/layout/radial4"/>
    <dgm:cxn modelId="{83ED6E64-4365-4A7A-9114-B09422096A90}" type="presParOf" srcId="{451964C7-FCB3-4883-BE53-F8B06A86D1DB}" destId="{8D96FE38-5752-48FE-85D5-4B6E7B6FFD65}" srcOrd="1" destOrd="0" presId="urn:microsoft.com/office/officeart/2005/8/layout/radial4"/>
    <dgm:cxn modelId="{6BCFC847-90B0-45DC-B0C8-486301E183AA}" type="presParOf" srcId="{451964C7-FCB3-4883-BE53-F8B06A86D1DB}" destId="{5B460F0A-4A23-49DA-B483-C01F908EF479}" srcOrd="2" destOrd="0" presId="urn:microsoft.com/office/officeart/2005/8/layout/radial4"/>
    <dgm:cxn modelId="{B628067E-0530-4FF2-96F3-832F60D76B81}" type="presParOf" srcId="{451964C7-FCB3-4883-BE53-F8B06A86D1DB}" destId="{073DD5E1-879A-40D9-B710-93D5F15F3C97}" srcOrd="3" destOrd="0" presId="urn:microsoft.com/office/officeart/2005/8/layout/radial4"/>
    <dgm:cxn modelId="{BB64D382-24BC-45DD-B124-534308104706}" type="presParOf" srcId="{451964C7-FCB3-4883-BE53-F8B06A86D1DB}" destId="{A7C1DB15-9D5A-4BF4-A58B-0D0C7E5C69CA}" srcOrd="4" destOrd="0" presId="urn:microsoft.com/office/officeart/2005/8/layout/radial4"/>
    <dgm:cxn modelId="{89C16AD9-46E9-4FF7-929F-90E3310F1744}" type="presParOf" srcId="{451964C7-FCB3-4883-BE53-F8B06A86D1DB}" destId="{2D729D9A-089A-425D-8F61-1F732F925FC1}" srcOrd="5" destOrd="0" presId="urn:microsoft.com/office/officeart/2005/8/layout/radial4"/>
    <dgm:cxn modelId="{39D81F32-7DEA-413C-AF7B-A4A92DA677E6}" type="presParOf" srcId="{451964C7-FCB3-4883-BE53-F8B06A86D1DB}" destId="{1C3C2953-228E-4BD6-A790-13B1166275B2}" srcOrd="6" destOrd="0" presId="urn:microsoft.com/office/officeart/2005/8/layout/radial4"/>
    <dgm:cxn modelId="{9CB7C3B2-2E6E-46A7-92B4-115907DE9478}" type="presParOf" srcId="{451964C7-FCB3-4883-BE53-F8B06A86D1DB}" destId="{FE6FB383-811E-4118-AAA8-76C2D7C8C3E8}" srcOrd="7" destOrd="0" presId="urn:microsoft.com/office/officeart/2005/8/layout/radial4"/>
    <dgm:cxn modelId="{240937F6-B7B9-4BC2-8B9F-B4F83ACE8D6C}" type="presParOf" srcId="{451964C7-FCB3-4883-BE53-F8B06A86D1DB}" destId="{E0A85F56-2D28-4E47-8347-3129BA8C7C4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DE909-872E-4873-A55F-C5A83F92208C}" type="doc">
      <dgm:prSet loTypeId="urn:microsoft.com/office/officeart/2005/8/layout/hList7" loCatId="list" qsTypeId="urn:microsoft.com/office/officeart/2005/8/quickstyle/simple2" qsCatId="simple" csTypeId="urn:microsoft.com/office/officeart/2005/8/colors/colorful5" csCatId="colorful" phldr="1"/>
      <dgm:spPr/>
      <dgm:t>
        <a:bodyPr/>
        <a:lstStyle/>
        <a:p>
          <a:endParaRPr lang="de-CH"/>
        </a:p>
      </dgm:t>
    </dgm:pt>
    <dgm:pt modelId="{C8A00C66-F533-4577-A6F8-8F8F5C5E6CC6}">
      <dgm:prSet/>
      <dgm:spPr>
        <a:solidFill>
          <a:srgbClr val="FEE339"/>
        </a:solidFill>
      </dgm:spPr>
      <dgm:t>
        <a:bodyPr/>
        <a:lstStyle/>
        <a:p>
          <a:pPr rtl="0"/>
          <a:r>
            <a:rPr lang="de-CH" b="1" dirty="0" smtClean="0">
              <a:solidFill>
                <a:srgbClr val="67757E"/>
              </a:solidFill>
              <a:latin typeface="Arial" panose="020B0604020202020204" pitchFamily="34" charset="0"/>
              <a:cs typeface="Arial" panose="020B0604020202020204" pitchFamily="34" charset="0"/>
            </a:rPr>
            <a:t/>
          </a:r>
          <a:br>
            <a:rPr lang="de-CH" b="1" dirty="0" smtClean="0">
              <a:solidFill>
                <a:srgbClr val="67757E"/>
              </a:solidFill>
              <a:latin typeface="Arial" panose="020B0604020202020204" pitchFamily="34" charset="0"/>
              <a:cs typeface="Arial" panose="020B0604020202020204" pitchFamily="34" charset="0"/>
            </a:rPr>
          </a:br>
          <a:r>
            <a:rPr lang="de-CH" b="1" dirty="0" smtClean="0">
              <a:solidFill>
                <a:srgbClr val="67757E"/>
              </a:solidFill>
              <a:latin typeface="Arial" panose="020B0604020202020204" pitchFamily="34" charset="0"/>
              <a:cs typeface="Arial" panose="020B0604020202020204" pitchFamily="34" charset="0"/>
            </a:rPr>
            <a:t/>
          </a:r>
          <a:br>
            <a:rPr lang="de-CH" b="1" dirty="0" smtClean="0">
              <a:solidFill>
                <a:srgbClr val="67757E"/>
              </a:solidFill>
              <a:latin typeface="Arial" panose="020B0604020202020204" pitchFamily="34" charset="0"/>
              <a:cs typeface="Arial" panose="020B0604020202020204" pitchFamily="34" charset="0"/>
            </a:rPr>
          </a:br>
          <a:r>
            <a:rPr lang="de-CH" b="1" dirty="0" smtClean="0">
              <a:solidFill>
                <a:srgbClr val="67757E"/>
              </a:solidFill>
              <a:latin typeface="Arial" panose="020B0604020202020204" pitchFamily="34" charset="0"/>
              <a:cs typeface="Arial" panose="020B0604020202020204" pitchFamily="34" charset="0"/>
            </a:rPr>
            <a:t>Tramverlängerung mit Ausbau Unterführung Gallenweg</a:t>
          </a:r>
          <a:endParaRPr lang="de-CH" dirty="0">
            <a:latin typeface="Arial" panose="020B0604020202020204" pitchFamily="34" charset="0"/>
            <a:cs typeface="Arial" panose="020B0604020202020204" pitchFamily="34" charset="0"/>
          </a:endParaRPr>
        </a:p>
      </dgm:t>
    </dgm:pt>
    <dgm:pt modelId="{B9BAD11F-78C4-45BA-86DC-056BA540CF39}" type="parTrans" cxnId="{C708DC87-552A-4F34-8CDD-71860803A372}">
      <dgm:prSet/>
      <dgm:spPr/>
      <dgm:t>
        <a:bodyPr/>
        <a:lstStyle/>
        <a:p>
          <a:endParaRPr lang="de-CH"/>
        </a:p>
      </dgm:t>
    </dgm:pt>
    <dgm:pt modelId="{F1EFE6E8-2C3F-40E3-98AE-E8D87794BB2C}" type="sibTrans" cxnId="{C708DC87-552A-4F34-8CDD-71860803A372}">
      <dgm:prSet/>
      <dgm:spPr/>
      <dgm:t>
        <a:bodyPr/>
        <a:lstStyle/>
        <a:p>
          <a:endParaRPr lang="de-CH"/>
        </a:p>
      </dgm:t>
    </dgm:pt>
    <dgm:pt modelId="{B23A5902-3819-4F64-9611-6A8AA846ABC5}">
      <dgm:prSet/>
      <dgm:spPr>
        <a:solidFill>
          <a:srgbClr val="FEE339"/>
        </a:solidFill>
      </dgm:spPr>
      <dgm:t>
        <a:bodyPr/>
        <a:lstStyle/>
        <a:p>
          <a:pPr rtl="0"/>
          <a:r>
            <a:rPr lang="de-CH" b="1" dirty="0" smtClean="0">
              <a:solidFill>
                <a:srgbClr val="67757E"/>
              </a:solidFill>
              <a:latin typeface="Arial" panose="020B0604020202020204" pitchFamily="34" charset="0"/>
              <a:cs typeface="Arial" panose="020B0604020202020204" pitchFamily="34" charset="0"/>
            </a:rPr>
            <a:t/>
          </a:r>
          <a:br>
            <a:rPr lang="de-CH" b="1" dirty="0" smtClean="0">
              <a:solidFill>
                <a:srgbClr val="67757E"/>
              </a:solidFill>
              <a:latin typeface="Arial" panose="020B0604020202020204" pitchFamily="34" charset="0"/>
              <a:cs typeface="Arial" panose="020B0604020202020204" pitchFamily="34" charset="0"/>
            </a:rPr>
          </a:br>
          <a:r>
            <a:rPr lang="de-CH" b="1" dirty="0" smtClean="0">
              <a:solidFill>
                <a:srgbClr val="67757E"/>
              </a:solidFill>
              <a:latin typeface="Arial" panose="020B0604020202020204" pitchFamily="34" charset="0"/>
              <a:cs typeface="Arial" panose="020B0604020202020204" pitchFamily="34" charset="0"/>
            </a:rPr>
            <a:t/>
          </a:r>
          <a:br>
            <a:rPr lang="de-CH" b="1" dirty="0" smtClean="0">
              <a:solidFill>
                <a:srgbClr val="67757E"/>
              </a:solidFill>
              <a:latin typeface="Arial" panose="020B0604020202020204" pitchFamily="34" charset="0"/>
              <a:cs typeface="Arial" panose="020B0604020202020204" pitchFamily="34" charset="0"/>
            </a:rPr>
          </a:br>
          <a:r>
            <a:rPr lang="de-CH" b="1" dirty="0" smtClean="0">
              <a:solidFill>
                <a:srgbClr val="67757E"/>
              </a:solidFill>
              <a:latin typeface="Arial" panose="020B0604020202020204" pitchFamily="34" charset="0"/>
              <a:cs typeface="Arial" panose="020B0604020202020204" pitchFamily="34" charset="0"/>
            </a:rPr>
            <a:t>Nord-Süd-Verbindung mit ausgebauter SBB-Unterführung</a:t>
          </a:r>
          <a:endParaRPr lang="de-CH" b="1" dirty="0">
            <a:solidFill>
              <a:srgbClr val="67757E"/>
            </a:solidFill>
            <a:latin typeface="Arial" panose="020B0604020202020204" pitchFamily="34" charset="0"/>
            <a:cs typeface="Arial" panose="020B0604020202020204" pitchFamily="34" charset="0"/>
          </a:endParaRPr>
        </a:p>
      </dgm:t>
    </dgm:pt>
    <dgm:pt modelId="{7DDD8D6D-4B81-4401-98E7-56623349C6DF}" type="parTrans" cxnId="{7CE282D2-78E2-4BF9-AF18-43EF2F264DD7}">
      <dgm:prSet/>
      <dgm:spPr/>
      <dgm:t>
        <a:bodyPr/>
        <a:lstStyle/>
        <a:p>
          <a:endParaRPr lang="de-CH"/>
        </a:p>
      </dgm:t>
    </dgm:pt>
    <dgm:pt modelId="{F6B1A386-07D4-4F39-B99A-C9783A77B642}" type="sibTrans" cxnId="{7CE282D2-78E2-4BF9-AF18-43EF2F264DD7}">
      <dgm:prSet/>
      <dgm:spPr/>
      <dgm:t>
        <a:bodyPr/>
        <a:lstStyle/>
        <a:p>
          <a:endParaRPr lang="de-CH"/>
        </a:p>
      </dgm:t>
    </dgm:pt>
    <dgm:pt modelId="{F385871B-7314-44DC-90BC-1A4C9AAC41A2}">
      <dgm:prSet custT="1"/>
      <dgm:spPr>
        <a:solidFill>
          <a:srgbClr val="FEE339"/>
        </a:solidFill>
      </dgm:spPr>
      <dgm:t>
        <a:bodyPr/>
        <a:lstStyle/>
        <a:p>
          <a:pPr rtl="0"/>
          <a:endParaRPr lang="de-CH" sz="1700" b="1" dirty="0" smtClean="0">
            <a:solidFill>
              <a:srgbClr val="67757E"/>
            </a:solidFill>
            <a:latin typeface="Arial" panose="020B0604020202020204" pitchFamily="34" charset="0"/>
            <a:cs typeface="Arial" panose="020B0604020202020204" pitchFamily="34" charset="0"/>
          </a:endParaRPr>
        </a:p>
        <a:p>
          <a:pPr rtl="0"/>
          <a:r>
            <a:rPr lang="de-CH" sz="1800" b="1" dirty="0" smtClean="0">
              <a:solidFill>
                <a:srgbClr val="67757E"/>
              </a:solidFill>
              <a:latin typeface="Arial" panose="020B0604020202020204" pitchFamily="34" charset="0"/>
              <a:cs typeface="Arial" panose="020B0604020202020204" pitchFamily="34" charset="0"/>
            </a:rPr>
            <a:t/>
          </a:r>
          <a:br>
            <a:rPr lang="de-CH" sz="1800" b="1" dirty="0" smtClean="0">
              <a:solidFill>
                <a:srgbClr val="67757E"/>
              </a:solidFill>
              <a:latin typeface="Arial" panose="020B0604020202020204" pitchFamily="34" charset="0"/>
              <a:cs typeface="Arial" panose="020B0604020202020204" pitchFamily="34" charset="0"/>
            </a:rPr>
          </a:br>
          <a:r>
            <a:rPr lang="de-CH" sz="1800" b="1" dirty="0" smtClean="0">
              <a:solidFill>
                <a:srgbClr val="67757E"/>
              </a:solidFill>
              <a:latin typeface="Arial" panose="020B0604020202020204" pitchFamily="34" charset="0"/>
              <a:cs typeface="Arial" panose="020B0604020202020204" pitchFamily="34" charset="0"/>
            </a:rPr>
            <a:t>Entwicklung als städtebauliches Scharnier zwischen Bahnhof und Ortskern</a:t>
          </a:r>
          <a:endParaRPr lang="de-CH" sz="1800" b="1" dirty="0">
            <a:solidFill>
              <a:srgbClr val="67757E"/>
            </a:solidFill>
            <a:latin typeface="Arial" panose="020B0604020202020204" pitchFamily="34" charset="0"/>
            <a:cs typeface="Arial" panose="020B0604020202020204" pitchFamily="34" charset="0"/>
          </a:endParaRPr>
        </a:p>
      </dgm:t>
    </dgm:pt>
    <dgm:pt modelId="{C086EE12-FD14-4DA5-A16F-7C49AAE9C24A}" type="parTrans" cxnId="{85A51C98-9653-4F9B-878F-7D77F6B5DF22}">
      <dgm:prSet/>
      <dgm:spPr/>
      <dgm:t>
        <a:bodyPr/>
        <a:lstStyle/>
        <a:p>
          <a:endParaRPr lang="de-CH"/>
        </a:p>
      </dgm:t>
    </dgm:pt>
    <dgm:pt modelId="{CA542278-E271-48D6-8972-9A2022BCC08A}" type="sibTrans" cxnId="{85A51C98-9653-4F9B-878F-7D77F6B5DF22}">
      <dgm:prSet/>
      <dgm:spPr/>
      <dgm:t>
        <a:bodyPr/>
        <a:lstStyle/>
        <a:p>
          <a:endParaRPr lang="de-CH"/>
        </a:p>
      </dgm:t>
    </dgm:pt>
    <dgm:pt modelId="{17CF6DDD-E9AF-47A8-83B3-F9817AF20BC4}" type="pres">
      <dgm:prSet presAssocID="{47CDE909-872E-4873-A55F-C5A83F92208C}" presName="Name0" presStyleCnt="0">
        <dgm:presLayoutVars>
          <dgm:dir/>
          <dgm:resizeHandles val="exact"/>
        </dgm:presLayoutVars>
      </dgm:prSet>
      <dgm:spPr/>
      <dgm:t>
        <a:bodyPr/>
        <a:lstStyle/>
        <a:p>
          <a:endParaRPr lang="de-CH"/>
        </a:p>
      </dgm:t>
    </dgm:pt>
    <dgm:pt modelId="{BAFF67A0-9C1A-48B6-A770-4E312056C278}" type="pres">
      <dgm:prSet presAssocID="{47CDE909-872E-4873-A55F-C5A83F92208C}" presName="fgShape" presStyleLbl="fgShp" presStyleIdx="0" presStyleCnt="1"/>
      <dgm:spPr/>
    </dgm:pt>
    <dgm:pt modelId="{833C035C-619A-4536-B49D-5D51E1EFCAEC}" type="pres">
      <dgm:prSet presAssocID="{47CDE909-872E-4873-A55F-C5A83F92208C}" presName="linComp" presStyleCnt="0"/>
      <dgm:spPr/>
    </dgm:pt>
    <dgm:pt modelId="{5A852E23-FD3F-422F-A202-E71B780FF6CE}" type="pres">
      <dgm:prSet presAssocID="{C8A00C66-F533-4577-A6F8-8F8F5C5E6CC6}" presName="compNode" presStyleCnt="0"/>
      <dgm:spPr/>
    </dgm:pt>
    <dgm:pt modelId="{E41980E9-090A-4D43-ADBA-C545D50A17C9}" type="pres">
      <dgm:prSet presAssocID="{C8A00C66-F533-4577-A6F8-8F8F5C5E6CC6}" presName="bkgdShape" presStyleLbl="node1" presStyleIdx="0" presStyleCnt="3"/>
      <dgm:spPr/>
      <dgm:t>
        <a:bodyPr/>
        <a:lstStyle/>
        <a:p>
          <a:endParaRPr lang="de-CH"/>
        </a:p>
      </dgm:t>
    </dgm:pt>
    <dgm:pt modelId="{6575FCD6-81C4-42F4-ADCE-D638149B6546}" type="pres">
      <dgm:prSet presAssocID="{C8A00C66-F533-4577-A6F8-8F8F5C5E6CC6}" presName="nodeTx" presStyleLbl="node1" presStyleIdx="0" presStyleCnt="3">
        <dgm:presLayoutVars>
          <dgm:bulletEnabled val="1"/>
        </dgm:presLayoutVars>
      </dgm:prSet>
      <dgm:spPr/>
      <dgm:t>
        <a:bodyPr/>
        <a:lstStyle/>
        <a:p>
          <a:endParaRPr lang="de-CH"/>
        </a:p>
      </dgm:t>
    </dgm:pt>
    <dgm:pt modelId="{C179738B-0D60-4BE7-BC9C-DCB6FE461048}" type="pres">
      <dgm:prSet presAssocID="{C8A00C66-F533-4577-A6F8-8F8F5C5E6CC6}" presName="invisiNode" presStyleLbl="node1" presStyleIdx="0" presStyleCnt="3"/>
      <dgm:spPr/>
    </dgm:pt>
    <dgm:pt modelId="{78733B12-3468-4A15-AE09-673D56067829}" type="pres">
      <dgm:prSet presAssocID="{C8A00C66-F533-4577-A6F8-8F8F5C5E6CC6}" presName="imagNode" presStyleLbl="fgImgPlace1" presStyleIdx="0" presStyleCnt="3" custScaleX="142635" custScaleY="142635" custLinFactNeighborX="-3367" custLinFactNeighborY="919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 modelId="{F9057890-D10B-45F4-B5EB-F58C80D3D85D}" type="pres">
      <dgm:prSet presAssocID="{F1EFE6E8-2C3F-40E3-98AE-E8D87794BB2C}" presName="sibTrans" presStyleLbl="sibTrans2D1" presStyleIdx="0" presStyleCnt="0"/>
      <dgm:spPr/>
      <dgm:t>
        <a:bodyPr/>
        <a:lstStyle/>
        <a:p>
          <a:endParaRPr lang="de-CH"/>
        </a:p>
      </dgm:t>
    </dgm:pt>
    <dgm:pt modelId="{AE412780-13A5-4B33-97AC-99F0E50C0FF5}" type="pres">
      <dgm:prSet presAssocID="{B23A5902-3819-4F64-9611-6A8AA846ABC5}" presName="compNode" presStyleCnt="0"/>
      <dgm:spPr/>
    </dgm:pt>
    <dgm:pt modelId="{4BFFBFA6-82EB-46C7-BD77-5477D70A16C7}" type="pres">
      <dgm:prSet presAssocID="{B23A5902-3819-4F64-9611-6A8AA846ABC5}" presName="bkgdShape" presStyleLbl="node1" presStyleIdx="1" presStyleCnt="3"/>
      <dgm:spPr/>
      <dgm:t>
        <a:bodyPr/>
        <a:lstStyle/>
        <a:p>
          <a:endParaRPr lang="de-CH"/>
        </a:p>
      </dgm:t>
    </dgm:pt>
    <dgm:pt modelId="{95499055-CA84-4828-87B9-4F50ABED745B}" type="pres">
      <dgm:prSet presAssocID="{B23A5902-3819-4F64-9611-6A8AA846ABC5}" presName="nodeTx" presStyleLbl="node1" presStyleIdx="1" presStyleCnt="3">
        <dgm:presLayoutVars>
          <dgm:bulletEnabled val="1"/>
        </dgm:presLayoutVars>
      </dgm:prSet>
      <dgm:spPr/>
      <dgm:t>
        <a:bodyPr/>
        <a:lstStyle/>
        <a:p>
          <a:endParaRPr lang="de-CH"/>
        </a:p>
      </dgm:t>
    </dgm:pt>
    <dgm:pt modelId="{6A7C27EF-46C0-4F43-809F-9CB982F53D99}" type="pres">
      <dgm:prSet presAssocID="{B23A5902-3819-4F64-9611-6A8AA846ABC5}" presName="invisiNode" presStyleLbl="node1" presStyleIdx="1" presStyleCnt="3"/>
      <dgm:spPr/>
    </dgm:pt>
    <dgm:pt modelId="{E5448252-1914-4C26-BB10-D30241DBDDAF}" type="pres">
      <dgm:prSet presAssocID="{B23A5902-3819-4F64-9611-6A8AA846ABC5}" presName="imagNode" presStyleLbl="fgImgPlace1" presStyleIdx="1" presStyleCnt="3" custScaleX="142526" custScaleY="142525" custLinFactNeighborY="927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 modelId="{B9B500AA-E4E3-4D26-BAC3-4116C8ECAF25}" type="pres">
      <dgm:prSet presAssocID="{F6B1A386-07D4-4F39-B99A-C9783A77B642}" presName="sibTrans" presStyleLbl="sibTrans2D1" presStyleIdx="0" presStyleCnt="0"/>
      <dgm:spPr/>
      <dgm:t>
        <a:bodyPr/>
        <a:lstStyle/>
        <a:p>
          <a:endParaRPr lang="de-CH"/>
        </a:p>
      </dgm:t>
    </dgm:pt>
    <dgm:pt modelId="{3E30D103-61EF-4882-953F-26A61DAF4D39}" type="pres">
      <dgm:prSet presAssocID="{F385871B-7314-44DC-90BC-1A4C9AAC41A2}" presName="compNode" presStyleCnt="0"/>
      <dgm:spPr/>
    </dgm:pt>
    <dgm:pt modelId="{B985B65C-0A16-4A4F-9E4F-087BB26D8FEC}" type="pres">
      <dgm:prSet presAssocID="{F385871B-7314-44DC-90BC-1A4C9AAC41A2}" presName="bkgdShape" presStyleLbl="node1" presStyleIdx="2" presStyleCnt="3"/>
      <dgm:spPr/>
      <dgm:t>
        <a:bodyPr/>
        <a:lstStyle/>
        <a:p>
          <a:endParaRPr lang="de-CH"/>
        </a:p>
      </dgm:t>
    </dgm:pt>
    <dgm:pt modelId="{C7E81F62-FCE7-4557-BAA7-9769E09F9B0D}" type="pres">
      <dgm:prSet presAssocID="{F385871B-7314-44DC-90BC-1A4C9AAC41A2}" presName="nodeTx" presStyleLbl="node1" presStyleIdx="2" presStyleCnt="3">
        <dgm:presLayoutVars>
          <dgm:bulletEnabled val="1"/>
        </dgm:presLayoutVars>
      </dgm:prSet>
      <dgm:spPr/>
      <dgm:t>
        <a:bodyPr/>
        <a:lstStyle/>
        <a:p>
          <a:endParaRPr lang="de-CH"/>
        </a:p>
      </dgm:t>
    </dgm:pt>
    <dgm:pt modelId="{3E558298-BA9E-4CDB-9814-0DAD2E8B8E85}" type="pres">
      <dgm:prSet presAssocID="{F385871B-7314-44DC-90BC-1A4C9AAC41A2}" presName="invisiNode" presStyleLbl="node1" presStyleIdx="2" presStyleCnt="3"/>
      <dgm:spPr/>
    </dgm:pt>
    <dgm:pt modelId="{C9180716-3151-45D7-88F4-9E6620739C14}" type="pres">
      <dgm:prSet presAssocID="{F385871B-7314-44DC-90BC-1A4C9AAC41A2}" presName="imagNode" presStyleLbl="fgImgPlace1" presStyleIdx="2" presStyleCnt="3" custScaleX="135904" custScaleY="135903" custLinFactNeighborY="758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t>
        <a:bodyPr/>
        <a:lstStyle/>
        <a:p>
          <a:endParaRPr lang="de-CH"/>
        </a:p>
      </dgm:t>
    </dgm:pt>
  </dgm:ptLst>
  <dgm:cxnLst>
    <dgm:cxn modelId="{0C237F5A-33F6-4213-8C6A-B18118B6E96C}" type="presOf" srcId="{B23A5902-3819-4F64-9611-6A8AA846ABC5}" destId="{4BFFBFA6-82EB-46C7-BD77-5477D70A16C7}" srcOrd="0" destOrd="0" presId="urn:microsoft.com/office/officeart/2005/8/layout/hList7"/>
    <dgm:cxn modelId="{8EF97279-E4AE-4FCA-BC1B-C16435EE29DE}" type="presOf" srcId="{F385871B-7314-44DC-90BC-1A4C9AAC41A2}" destId="{C7E81F62-FCE7-4557-BAA7-9769E09F9B0D}" srcOrd="1" destOrd="0" presId="urn:microsoft.com/office/officeart/2005/8/layout/hList7"/>
    <dgm:cxn modelId="{B175275E-69AF-49A2-8B1B-D8E6A4B90327}" type="presOf" srcId="{F1EFE6E8-2C3F-40E3-98AE-E8D87794BB2C}" destId="{F9057890-D10B-45F4-B5EB-F58C80D3D85D}" srcOrd="0" destOrd="0" presId="urn:microsoft.com/office/officeart/2005/8/layout/hList7"/>
    <dgm:cxn modelId="{6F2C8EC5-EA6D-4D32-859E-F0C0A5CCDD09}" type="presOf" srcId="{47CDE909-872E-4873-A55F-C5A83F92208C}" destId="{17CF6DDD-E9AF-47A8-83B3-F9817AF20BC4}" srcOrd="0" destOrd="0" presId="urn:microsoft.com/office/officeart/2005/8/layout/hList7"/>
    <dgm:cxn modelId="{8CEE4418-4777-4469-9B37-7646BD9DF31F}" type="presOf" srcId="{C8A00C66-F533-4577-A6F8-8F8F5C5E6CC6}" destId="{E41980E9-090A-4D43-ADBA-C545D50A17C9}" srcOrd="0" destOrd="0" presId="urn:microsoft.com/office/officeart/2005/8/layout/hList7"/>
    <dgm:cxn modelId="{C708DC87-552A-4F34-8CDD-71860803A372}" srcId="{47CDE909-872E-4873-A55F-C5A83F92208C}" destId="{C8A00C66-F533-4577-A6F8-8F8F5C5E6CC6}" srcOrd="0" destOrd="0" parTransId="{B9BAD11F-78C4-45BA-86DC-056BA540CF39}" sibTransId="{F1EFE6E8-2C3F-40E3-98AE-E8D87794BB2C}"/>
    <dgm:cxn modelId="{973C2656-C22C-44A7-B622-7510E70AE8D8}" type="presOf" srcId="{F6B1A386-07D4-4F39-B99A-C9783A77B642}" destId="{B9B500AA-E4E3-4D26-BAC3-4116C8ECAF25}" srcOrd="0" destOrd="0" presId="urn:microsoft.com/office/officeart/2005/8/layout/hList7"/>
    <dgm:cxn modelId="{1920ADEB-B385-4974-B647-8AC5585F2C04}" type="presOf" srcId="{F385871B-7314-44DC-90BC-1A4C9AAC41A2}" destId="{B985B65C-0A16-4A4F-9E4F-087BB26D8FEC}" srcOrd="0" destOrd="0" presId="urn:microsoft.com/office/officeart/2005/8/layout/hList7"/>
    <dgm:cxn modelId="{4415D086-1B93-4FC5-A90E-BCB2BE25EC62}" type="presOf" srcId="{C8A00C66-F533-4577-A6F8-8F8F5C5E6CC6}" destId="{6575FCD6-81C4-42F4-ADCE-D638149B6546}" srcOrd="1" destOrd="0" presId="urn:microsoft.com/office/officeart/2005/8/layout/hList7"/>
    <dgm:cxn modelId="{7CE282D2-78E2-4BF9-AF18-43EF2F264DD7}" srcId="{47CDE909-872E-4873-A55F-C5A83F92208C}" destId="{B23A5902-3819-4F64-9611-6A8AA846ABC5}" srcOrd="1" destOrd="0" parTransId="{7DDD8D6D-4B81-4401-98E7-56623349C6DF}" sibTransId="{F6B1A386-07D4-4F39-B99A-C9783A77B642}"/>
    <dgm:cxn modelId="{85A51C98-9653-4F9B-878F-7D77F6B5DF22}" srcId="{47CDE909-872E-4873-A55F-C5A83F92208C}" destId="{F385871B-7314-44DC-90BC-1A4C9AAC41A2}" srcOrd="2" destOrd="0" parTransId="{C086EE12-FD14-4DA5-A16F-7C49AAE9C24A}" sibTransId="{CA542278-E271-48D6-8972-9A2022BCC08A}"/>
    <dgm:cxn modelId="{A1F47165-8C44-43F7-966F-3F5366CEACF6}" type="presOf" srcId="{B23A5902-3819-4F64-9611-6A8AA846ABC5}" destId="{95499055-CA84-4828-87B9-4F50ABED745B}" srcOrd="1" destOrd="0" presId="urn:microsoft.com/office/officeart/2005/8/layout/hList7"/>
    <dgm:cxn modelId="{D82CB5F5-91ED-4BCC-BE14-9FC6C2596F53}" type="presParOf" srcId="{17CF6DDD-E9AF-47A8-83B3-F9817AF20BC4}" destId="{BAFF67A0-9C1A-48B6-A770-4E312056C278}" srcOrd="0" destOrd="0" presId="urn:microsoft.com/office/officeart/2005/8/layout/hList7"/>
    <dgm:cxn modelId="{246FC4AA-EB77-47B2-BA57-2BB42431427E}" type="presParOf" srcId="{17CF6DDD-E9AF-47A8-83B3-F9817AF20BC4}" destId="{833C035C-619A-4536-B49D-5D51E1EFCAEC}" srcOrd="1" destOrd="0" presId="urn:microsoft.com/office/officeart/2005/8/layout/hList7"/>
    <dgm:cxn modelId="{854476DE-9B27-44FC-AEB6-6FE1EF2D935D}" type="presParOf" srcId="{833C035C-619A-4536-B49D-5D51E1EFCAEC}" destId="{5A852E23-FD3F-422F-A202-E71B780FF6CE}" srcOrd="0" destOrd="0" presId="urn:microsoft.com/office/officeart/2005/8/layout/hList7"/>
    <dgm:cxn modelId="{6E0E74CF-39CC-44F1-9696-F4B944B23372}" type="presParOf" srcId="{5A852E23-FD3F-422F-A202-E71B780FF6CE}" destId="{E41980E9-090A-4D43-ADBA-C545D50A17C9}" srcOrd="0" destOrd="0" presId="urn:microsoft.com/office/officeart/2005/8/layout/hList7"/>
    <dgm:cxn modelId="{279CB34A-E0CB-4180-912E-79CF18EA5D35}" type="presParOf" srcId="{5A852E23-FD3F-422F-A202-E71B780FF6CE}" destId="{6575FCD6-81C4-42F4-ADCE-D638149B6546}" srcOrd="1" destOrd="0" presId="urn:microsoft.com/office/officeart/2005/8/layout/hList7"/>
    <dgm:cxn modelId="{C31CD16A-BA4F-487E-ACFB-AC099B8A9770}" type="presParOf" srcId="{5A852E23-FD3F-422F-A202-E71B780FF6CE}" destId="{C179738B-0D60-4BE7-BC9C-DCB6FE461048}" srcOrd="2" destOrd="0" presId="urn:microsoft.com/office/officeart/2005/8/layout/hList7"/>
    <dgm:cxn modelId="{C9FD5D3E-C9F7-4365-86E5-C51DB6D9ECE0}" type="presParOf" srcId="{5A852E23-FD3F-422F-A202-E71B780FF6CE}" destId="{78733B12-3468-4A15-AE09-673D56067829}" srcOrd="3" destOrd="0" presId="urn:microsoft.com/office/officeart/2005/8/layout/hList7"/>
    <dgm:cxn modelId="{91599789-C215-4401-9EA3-2329806BEDE6}" type="presParOf" srcId="{833C035C-619A-4536-B49D-5D51E1EFCAEC}" destId="{F9057890-D10B-45F4-B5EB-F58C80D3D85D}" srcOrd="1" destOrd="0" presId="urn:microsoft.com/office/officeart/2005/8/layout/hList7"/>
    <dgm:cxn modelId="{53D674E5-73ED-40A5-84B6-5EA3B021B11F}" type="presParOf" srcId="{833C035C-619A-4536-B49D-5D51E1EFCAEC}" destId="{AE412780-13A5-4B33-97AC-99F0E50C0FF5}" srcOrd="2" destOrd="0" presId="urn:microsoft.com/office/officeart/2005/8/layout/hList7"/>
    <dgm:cxn modelId="{6F420E6D-1B64-4BA1-9438-F6579EE91039}" type="presParOf" srcId="{AE412780-13A5-4B33-97AC-99F0E50C0FF5}" destId="{4BFFBFA6-82EB-46C7-BD77-5477D70A16C7}" srcOrd="0" destOrd="0" presId="urn:microsoft.com/office/officeart/2005/8/layout/hList7"/>
    <dgm:cxn modelId="{2F6AFA6B-A34A-4772-BC3E-81F43C8073C5}" type="presParOf" srcId="{AE412780-13A5-4B33-97AC-99F0E50C0FF5}" destId="{95499055-CA84-4828-87B9-4F50ABED745B}" srcOrd="1" destOrd="0" presId="urn:microsoft.com/office/officeart/2005/8/layout/hList7"/>
    <dgm:cxn modelId="{E6A2D884-75E8-47BC-B92F-C0F63DB391AA}" type="presParOf" srcId="{AE412780-13A5-4B33-97AC-99F0E50C0FF5}" destId="{6A7C27EF-46C0-4F43-809F-9CB982F53D99}" srcOrd="2" destOrd="0" presId="urn:microsoft.com/office/officeart/2005/8/layout/hList7"/>
    <dgm:cxn modelId="{04F7E193-EECA-4634-8BEB-5B6BF515F389}" type="presParOf" srcId="{AE412780-13A5-4B33-97AC-99F0E50C0FF5}" destId="{E5448252-1914-4C26-BB10-D30241DBDDAF}" srcOrd="3" destOrd="0" presId="urn:microsoft.com/office/officeart/2005/8/layout/hList7"/>
    <dgm:cxn modelId="{FF8274AD-2C85-47DB-811E-79BDA34A9977}" type="presParOf" srcId="{833C035C-619A-4536-B49D-5D51E1EFCAEC}" destId="{B9B500AA-E4E3-4D26-BAC3-4116C8ECAF25}" srcOrd="3" destOrd="0" presId="urn:microsoft.com/office/officeart/2005/8/layout/hList7"/>
    <dgm:cxn modelId="{EEEE69AA-DE3E-4124-B2B0-438E6564CE87}" type="presParOf" srcId="{833C035C-619A-4536-B49D-5D51E1EFCAEC}" destId="{3E30D103-61EF-4882-953F-26A61DAF4D39}" srcOrd="4" destOrd="0" presId="urn:microsoft.com/office/officeart/2005/8/layout/hList7"/>
    <dgm:cxn modelId="{9F73D965-2F4E-4F58-98D2-5D85E70111A2}" type="presParOf" srcId="{3E30D103-61EF-4882-953F-26A61DAF4D39}" destId="{B985B65C-0A16-4A4F-9E4F-087BB26D8FEC}" srcOrd="0" destOrd="0" presId="urn:microsoft.com/office/officeart/2005/8/layout/hList7"/>
    <dgm:cxn modelId="{D686066F-F63F-4474-A17A-CAC441B7306B}" type="presParOf" srcId="{3E30D103-61EF-4882-953F-26A61DAF4D39}" destId="{C7E81F62-FCE7-4557-BAA7-9769E09F9B0D}" srcOrd="1" destOrd="0" presId="urn:microsoft.com/office/officeart/2005/8/layout/hList7"/>
    <dgm:cxn modelId="{5948FAA6-5944-4C1F-BFAA-8EDB8ECD3346}" type="presParOf" srcId="{3E30D103-61EF-4882-953F-26A61DAF4D39}" destId="{3E558298-BA9E-4CDB-9814-0DAD2E8B8E85}" srcOrd="2" destOrd="0" presId="urn:microsoft.com/office/officeart/2005/8/layout/hList7"/>
    <dgm:cxn modelId="{579BBF68-1157-41F5-9D06-AD1DE2FE3CD5}" type="presParOf" srcId="{3E30D103-61EF-4882-953F-26A61DAF4D39}" destId="{C9180716-3151-45D7-88F4-9E6620739C1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4F906-360C-48B4-8CE5-B1CC5B2BD1A9}">
      <dsp:nvSpPr>
        <dsp:cNvPr id="0" name=""/>
        <dsp:cNvSpPr/>
      </dsp:nvSpPr>
      <dsp:spPr>
        <a:xfrm>
          <a:off x="190007" y="3643057"/>
          <a:ext cx="1452782" cy="1453168"/>
        </a:xfrm>
        <a:prstGeom prst="ellipse">
          <a:avLst/>
        </a:prstGeom>
        <a:solidFill>
          <a:srgbClr val="67757E"/>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E033973-BAC8-46AB-86D3-AFAB056B2109}">
      <dsp:nvSpPr>
        <dsp:cNvPr id="0" name=""/>
        <dsp:cNvSpPr/>
      </dsp:nvSpPr>
      <dsp:spPr>
        <a:xfrm>
          <a:off x="3174648" y="2107802"/>
          <a:ext cx="589635" cy="589310"/>
        </a:xfrm>
        <a:prstGeom prst="donut">
          <a:avLst>
            <a:gd name="adj" fmla="val 7460"/>
          </a:avLst>
        </a:prstGeom>
        <a:no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FA9FCB3-B4BA-4791-B5FD-A7290CA5B55B}">
      <dsp:nvSpPr>
        <dsp:cNvPr id="0" name=""/>
        <dsp:cNvSpPr/>
      </dsp:nvSpPr>
      <dsp:spPr>
        <a:xfrm>
          <a:off x="249433" y="3702508"/>
          <a:ext cx="1334744" cy="133429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19D34C1-E228-4D4D-BCEF-2961DAFA2199}">
      <dsp:nvSpPr>
        <dsp:cNvPr id="0" name=""/>
        <dsp:cNvSpPr/>
      </dsp:nvSpPr>
      <dsp:spPr>
        <a:xfrm>
          <a:off x="4383840" y="4297917"/>
          <a:ext cx="1365723" cy="1365063"/>
        </a:xfrm>
        <a:prstGeom prst="ellipse">
          <a:avLst/>
        </a:prstGeom>
        <a:solidFill>
          <a:srgbClr val="CFDADC"/>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F1FA14E-2FFC-4A99-B625-C876DF7EE48F}">
      <dsp:nvSpPr>
        <dsp:cNvPr id="0" name=""/>
        <dsp:cNvSpPr/>
      </dsp:nvSpPr>
      <dsp:spPr>
        <a:xfrm>
          <a:off x="4464495" y="4378173"/>
          <a:ext cx="1204408" cy="120454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A9F2BCF-8FFA-432C-97D1-50F71C69B201}">
      <dsp:nvSpPr>
        <dsp:cNvPr id="0" name=""/>
        <dsp:cNvSpPr/>
      </dsp:nvSpPr>
      <dsp:spPr>
        <a:xfrm>
          <a:off x="4713853" y="1470119"/>
          <a:ext cx="1412253" cy="1412431"/>
        </a:xfrm>
        <a:prstGeom prst="ellipse">
          <a:avLst/>
        </a:prstGeom>
        <a:solidFill>
          <a:srgbClr val="FEE339"/>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8F3541E-B37E-470E-AB9C-82B94ABB231F}">
      <dsp:nvSpPr>
        <dsp:cNvPr id="0" name=""/>
        <dsp:cNvSpPr/>
      </dsp:nvSpPr>
      <dsp:spPr>
        <a:xfrm>
          <a:off x="0" y="0"/>
          <a:ext cx="436213" cy="436397"/>
        </a:xfrm>
        <a:prstGeom prst="donut">
          <a:avLst>
            <a:gd name="adj" fmla="val 7460"/>
          </a:avLst>
        </a:prstGeom>
        <a:no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F5DA9CE-33F4-4D65-B1AD-2B5944A993B7}">
      <dsp:nvSpPr>
        <dsp:cNvPr id="0" name=""/>
        <dsp:cNvSpPr/>
      </dsp:nvSpPr>
      <dsp:spPr>
        <a:xfrm>
          <a:off x="4924480" y="591086"/>
          <a:ext cx="218106" cy="218446"/>
        </a:xfrm>
        <a:prstGeom prst="donut">
          <a:avLst>
            <a:gd name="adj" fmla="val 7460"/>
          </a:avLst>
        </a:prstGeom>
        <a:no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8092A58-B6C4-4B0E-B1EC-3BE513DAB0A6}">
      <dsp:nvSpPr>
        <dsp:cNvPr id="0" name=""/>
        <dsp:cNvSpPr/>
      </dsp:nvSpPr>
      <dsp:spPr>
        <a:xfrm>
          <a:off x="4788568" y="1544861"/>
          <a:ext cx="1263641" cy="126344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4759E0F-54D5-4DFB-AE40-7EC6892978AA}">
      <dsp:nvSpPr>
        <dsp:cNvPr id="0" name=""/>
        <dsp:cNvSpPr/>
      </dsp:nvSpPr>
      <dsp:spPr>
        <a:xfrm>
          <a:off x="0" y="1224135"/>
          <a:ext cx="1516849" cy="151695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961B883-3C2E-479D-8FEE-578A7068BAAA}">
      <dsp:nvSpPr>
        <dsp:cNvPr id="0" name=""/>
        <dsp:cNvSpPr/>
      </dsp:nvSpPr>
      <dsp:spPr>
        <a:xfrm>
          <a:off x="5142587" y="4955556"/>
          <a:ext cx="327575" cy="327173"/>
        </a:xfrm>
        <a:prstGeom prst="donut">
          <a:avLst>
            <a:gd name="adj" fmla="val 7460"/>
          </a:avLst>
        </a:prstGeom>
        <a:no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417D6F9-C7FE-4F56-82EE-9EA47CF8E622}">
      <dsp:nvSpPr>
        <dsp:cNvPr id="0" name=""/>
        <dsp:cNvSpPr/>
      </dsp:nvSpPr>
      <dsp:spPr>
        <a:xfrm>
          <a:off x="72006" y="1325570"/>
          <a:ext cx="1339030" cy="133872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2AB39C7-93D9-4F3A-A4FF-6D8F19AAD2B6}">
      <dsp:nvSpPr>
        <dsp:cNvPr id="0" name=""/>
        <dsp:cNvSpPr/>
      </dsp:nvSpPr>
      <dsp:spPr>
        <a:xfrm>
          <a:off x="911998" y="2736300"/>
          <a:ext cx="2904440" cy="1038139"/>
        </a:xfrm>
        <a:prstGeom prst="rect">
          <a:avLst/>
        </a:prstGeom>
        <a:solidFill>
          <a:srgbClr val="FEE339"/>
        </a:solid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lvl="0" algn="ctr" defTabSz="889000">
            <a:lnSpc>
              <a:spcPct val="90000"/>
            </a:lnSpc>
            <a:spcBef>
              <a:spcPct val="0"/>
            </a:spcBef>
            <a:spcAft>
              <a:spcPct val="35000"/>
            </a:spcAft>
          </a:pPr>
          <a:r>
            <a:rPr lang="de-CH" sz="2000" b="1" kern="1200" dirty="0" smtClean="0">
              <a:solidFill>
                <a:srgbClr val="FF0000"/>
              </a:solidFill>
              <a:latin typeface="Arial" panose="020B0604020202020204" pitchFamily="34" charset="0"/>
              <a:cs typeface="Arial" panose="020B0604020202020204" pitchFamily="34" charset="0"/>
            </a:rPr>
            <a:t>Dichte Bebauung an zentraler Lage</a:t>
          </a:r>
        </a:p>
        <a:p>
          <a:pPr lvl="0" algn="ctr" defTabSz="889000">
            <a:lnSpc>
              <a:spcPct val="90000"/>
            </a:lnSpc>
            <a:spcBef>
              <a:spcPct val="0"/>
            </a:spcBef>
            <a:spcAft>
              <a:spcPct val="35000"/>
            </a:spcAft>
          </a:pPr>
          <a:endParaRPr lang="de-CH" sz="2000" b="1" kern="1200" dirty="0">
            <a:solidFill>
              <a:schemeClr val="bg1"/>
            </a:solidFill>
            <a:latin typeface="Arial" panose="020B0604020202020204" pitchFamily="34" charset="0"/>
            <a:cs typeface="Arial" panose="020B0604020202020204" pitchFamily="34" charset="0"/>
          </a:endParaRPr>
        </a:p>
      </dsp:txBody>
      <dsp:txXfrm>
        <a:off x="911998" y="2736300"/>
        <a:ext cx="2904440" cy="1038139"/>
      </dsp:txXfrm>
    </dsp:sp>
    <dsp:sp modelId="{366B0DFC-A232-477C-B407-1AFC483AF165}">
      <dsp:nvSpPr>
        <dsp:cNvPr id="0" name=""/>
        <dsp:cNvSpPr/>
      </dsp:nvSpPr>
      <dsp:spPr>
        <a:xfrm>
          <a:off x="5040563" y="3089674"/>
          <a:ext cx="3126401" cy="1317922"/>
        </a:xfrm>
        <a:prstGeom prst="rect">
          <a:avLst/>
        </a:prstGeom>
        <a:solidFill>
          <a:srgbClr val="FEE339"/>
        </a:solid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CH" sz="2000" b="1" kern="1200" dirty="0" smtClean="0">
              <a:solidFill>
                <a:srgbClr val="FF0000"/>
              </a:solidFill>
              <a:latin typeface="Arial" panose="020B0604020202020204" pitchFamily="34" charset="0"/>
              <a:cs typeface="Arial" panose="020B0604020202020204" pitchFamily="34" charset="0"/>
            </a:rPr>
            <a:t>Transformation alter Gewerbe- und Industrieareale</a:t>
          </a:r>
          <a:endParaRPr lang="de-CH" sz="2000" b="1" kern="1200" dirty="0">
            <a:solidFill>
              <a:srgbClr val="FF0000"/>
            </a:solidFill>
            <a:latin typeface="Arial" panose="020B0604020202020204" pitchFamily="34" charset="0"/>
            <a:cs typeface="Arial" panose="020B0604020202020204" pitchFamily="34" charset="0"/>
          </a:endParaRPr>
        </a:p>
      </dsp:txBody>
      <dsp:txXfrm>
        <a:off x="5040563" y="3089674"/>
        <a:ext cx="3126401" cy="1317922"/>
      </dsp:txXfrm>
    </dsp:sp>
    <dsp:sp modelId="{C103344E-0E3B-44EC-9C93-B58B07241B49}">
      <dsp:nvSpPr>
        <dsp:cNvPr id="0" name=""/>
        <dsp:cNvSpPr/>
      </dsp:nvSpPr>
      <dsp:spPr>
        <a:xfrm>
          <a:off x="5388982" y="860750"/>
          <a:ext cx="2904057" cy="762375"/>
        </a:xfrm>
        <a:prstGeom prst="rect">
          <a:avLst/>
        </a:prstGeom>
        <a:solidFill>
          <a:srgbClr val="FEE339"/>
        </a:solid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CH" sz="2000" b="1" kern="1200" dirty="0" smtClean="0">
              <a:solidFill>
                <a:srgbClr val="FF0000"/>
              </a:solidFill>
              <a:latin typeface="Arial" panose="020B0604020202020204" pitchFamily="34" charset="0"/>
              <a:cs typeface="Arial" panose="020B0604020202020204" pitchFamily="34" charset="0"/>
            </a:rPr>
            <a:t>Moderne Neubauten</a:t>
          </a:r>
          <a:endParaRPr lang="de-CH" sz="2000" b="1" kern="1200" dirty="0">
            <a:solidFill>
              <a:srgbClr val="FF0000"/>
            </a:solidFill>
            <a:latin typeface="Arial" panose="020B0604020202020204" pitchFamily="34" charset="0"/>
            <a:cs typeface="Arial" panose="020B0604020202020204" pitchFamily="34" charset="0"/>
          </a:endParaRPr>
        </a:p>
      </dsp:txBody>
      <dsp:txXfrm>
        <a:off x="5388982" y="860750"/>
        <a:ext cx="2904057" cy="762375"/>
      </dsp:txXfrm>
    </dsp:sp>
    <dsp:sp modelId="{FFF030D3-C54B-4708-97EF-1943052D143C}">
      <dsp:nvSpPr>
        <dsp:cNvPr id="0" name=""/>
        <dsp:cNvSpPr/>
      </dsp:nvSpPr>
      <dsp:spPr>
        <a:xfrm>
          <a:off x="648082" y="576067"/>
          <a:ext cx="3246177" cy="824140"/>
        </a:xfrm>
        <a:prstGeom prst="rect">
          <a:avLst/>
        </a:prstGeom>
        <a:solidFill>
          <a:srgbClr val="FEE339"/>
        </a:solid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CH" sz="2000" b="1" kern="1200" dirty="0" smtClean="0">
              <a:solidFill>
                <a:schemeClr val="bg1"/>
              </a:solidFill>
              <a:latin typeface="Arial" panose="020B0604020202020204" pitchFamily="34" charset="0"/>
              <a:cs typeface="Arial" panose="020B0604020202020204" pitchFamily="34" charset="0"/>
            </a:rPr>
            <a:t/>
          </a:r>
          <a:br>
            <a:rPr lang="de-CH" sz="2000" b="1" kern="1200" dirty="0" smtClean="0">
              <a:solidFill>
                <a:schemeClr val="bg1"/>
              </a:solidFill>
              <a:latin typeface="Arial" panose="020B0604020202020204" pitchFamily="34" charset="0"/>
              <a:cs typeface="Arial" panose="020B0604020202020204" pitchFamily="34" charset="0"/>
            </a:rPr>
          </a:br>
          <a:r>
            <a:rPr lang="de-CH" sz="2000" b="1" kern="1200" dirty="0" smtClean="0">
              <a:solidFill>
                <a:srgbClr val="FF0000"/>
              </a:solidFill>
              <a:latin typeface="Arial" panose="020B0604020202020204" pitchFamily="34" charset="0"/>
              <a:cs typeface="Arial" panose="020B0604020202020204" pitchFamily="34" charset="0"/>
            </a:rPr>
            <a:t>Vielfältiger Wohn- und Arbeitsort</a:t>
          </a:r>
          <a:br>
            <a:rPr lang="de-CH" sz="2000" b="1" kern="1200" dirty="0" smtClean="0">
              <a:solidFill>
                <a:srgbClr val="FF0000"/>
              </a:solidFill>
              <a:latin typeface="Arial" panose="020B0604020202020204" pitchFamily="34" charset="0"/>
              <a:cs typeface="Arial" panose="020B0604020202020204" pitchFamily="34" charset="0"/>
            </a:rPr>
          </a:br>
          <a:endParaRPr lang="de-CH" sz="2000" b="1" kern="1200" dirty="0">
            <a:solidFill>
              <a:srgbClr val="FF0000"/>
            </a:solidFill>
            <a:latin typeface="Arial" panose="020B0604020202020204" pitchFamily="34" charset="0"/>
            <a:cs typeface="Arial" panose="020B0604020202020204" pitchFamily="34" charset="0"/>
          </a:endParaRPr>
        </a:p>
      </dsp:txBody>
      <dsp:txXfrm>
        <a:off x="648082" y="576067"/>
        <a:ext cx="3246177" cy="824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4C303-6D66-4D31-9452-2384C8E746D6}">
      <dsp:nvSpPr>
        <dsp:cNvPr id="0" name=""/>
        <dsp:cNvSpPr/>
      </dsp:nvSpPr>
      <dsp:spPr>
        <a:xfrm>
          <a:off x="2575726" y="2515441"/>
          <a:ext cx="1905331" cy="1905331"/>
        </a:xfrm>
        <a:prstGeom prst="ellipse">
          <a:avLst/>
        </a:prstGeom>
        <a:solidFill>
          <a:srgbClr val="E5352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CH" sz="1600" b="1" kern="1200" dirty="0" smtClean="0">
              <a:solidFill>
                <a:schemeClr val="bg1"/>
              </a:solidFill>
              <a:latin typeface="Arial" panose="020B0604020202020204" pitchFamily="34" charset="0"/>
              <a:cs typeface="Arial" panose="020B0604020202020204" pitchFamily="34" charset="0"/>
            </a:rPr>
            <a:t>Attraktive Entwicklung</a:t>
          </a:r>
          <a:endParaRPr lang="de-CH" sz="1600" b="1" kern="1200" dirty="0">
            <a:solidFill>
              <a:schemeClr val="bg1"/>
            </a:solidFill>
            <a:latin typeface="Arial" panose="020B0604020202020204" pitchFamily="34" charset="0"/>
            <a:cs typeface="Arial" panose="020B0604020202020204" pitchFamily="34" charset="0"/>
          </a:endParaRPr>
        </a:p>
      </dsp:txBody>
      <dsp:txXfrm>
        <a:off x="2854755" y="2794470"/>
        <a:ext cx="1347273" cy="1347273"/>
      </dsp:txXfrm>
    </dsp:sp>
    <dsp:sp modelId="{8D96FE38-5752-48FE-85D5-4B6E7B6FFD65}">
      <dsp:nvSpPr>
        <dsp:cNvPr id="0" name=""/>
        <dsp:cNvSpPr/>
      </dsp:nvSpPr>
      <dsp:spPr>
        <a:xfrm rot="11700000">
          <a:off x="877849" y="2709467"/>
          <a:ext cx="1665098" cy="543019"/>
        </a:xfrm>
        <a:prstGeom prst="leftArrow">
          <a:avLst>
            <a:gd name="adj1" fmla="val 60000"/>
            <a:gd name="adj2" fmla="val 50000"/>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B460F0A-4A23-49DA-B483-C01F908EF479}">
      <dsp:nvSpPr>
        <dsp:cNvPr id="0" name=""/>
        <dsp:cNvSpPr/>
      </dsp:nvSpPr>
      <dsp:spPr>
        <a:xfrm>
          <a:off x="1185" y="2041471"/>
          <a:ext cx="1810065" cy="1448052"/>
        </a:xfrm>
        <a:prstGeom prst="roundRect">
          <a:avLst>
            <a:gd name="adj" fmla="val 10000"/>
          </a:avLst>
        </a:prstGeom>
        <a:solidFill>
          <a:srgbClr val="F1F4F4"/>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de-CH" sz="1600" b="1" kern="1200" dirty="0" smtClean="0">
              <a:latin typeface="Arial" panose="020B0604020202020204" pitchFamily="34" charset="0"/>
              <a:cs typeface="Arial" panose="020B0604020202020204" pitchFamily="34" charset="0"/>
            </a:rPr>
            <a:t>Belebung Ortskern</a:t>
          </a:r>
          <a:endParaRPr lang="de-CH" sz="1600" b="1" kern="1200" dirty="0">
            <a:latin typeface="Arial" panose="020B0604020202020204" pitchFamily="34" charset="0"/>
            <a:cs typeface="Arial" panose="020B0604020202020204" pitchFamily="34" charset="0"/>
          </a:endParaRPr>
        </a:p>
      </dsp:txBody>
      <dsp:txXfrm>
        <a:off x="43597" y="2083883"/>
        <a:ext cx="1725241" cy="1363228"/>
      </dsp:txXfrm>
    </dsp:sp>
    <dsp:sp modelId="{073DD5E1-879A-40D9-B710-93D5F15F3C97}">
      <dsp:nvSpPr>
        <dsp:cNvPr id="0" name=""/>
        <dsp:cNvSpPr/>
      </dsp:nvSpPr>
      <dsp:spPr>
        <a:xfrm rot="14700000">
          <a:off x="1900422" y="1490812"/>
          <a:ext cx="1665098" cy="543019"/>
        </a:xfrm>
        <a:prstGeom prst="leftArrow">
          <a:avLst>
            <a:gd name="adj1" fmla="val 60000"/>
            <a:gd name="adj2" fmla="val 50000"/>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7C1DB15-9D5A-4BF4-A58B-0D0C7E5C69CA}">
      <dsp:nvSpPr>
        <dsp:cNvPr id="0" name=""/>
        <dsp:cNvSpPr/>
      </dsp:nvSpPr>
      <dsp:spPr>
        <a:xfrm>
          <a:off x="1476088" y="283750"/>
          <a:ext cx="1810065" cy="1448052"/>
        </a:xfrm>
        <a:prstGeom prst="roundRect">
          <a:avLst>
            <a:gd name="adj" fmla="val 10000"/>
          </a:avLst>
        </a:prstGeom>
        <a:solidFill>
          <a:srgbClr val="FEE33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de-CH" sz="1600" b="1" kern="1200" dirty="0" smtClean="0">
              <a:latin typeface="Arial" panose="020B0604020202020204" pitchFamily="34" charset="0"/>
              <a:cs typeface="Arial" panose="020B0604020202020204" pitchFamily="34" charset="0"/>
            </a:rPr>
            <a:t>Zentrums-bildungen</a:t>
          </a:r>
          <a:endParaRPr lang="de-CH" sz="1600" b="1" kern="1200" dirty="0">
            <a:latin typeface="Arial" panose="020B0604020202020204" pitchFamily="34" charset="0"/>
            <a:cs typeface="Arial" panose="020B0604020202020204" pitchFamily="34" charset="0"/>
          </a:endParaRPr>
        </a:p>
      </dsp:txBody>
      <dsp:txXfrm>
        <a:off x="1518500" y="326162"/>
        <a:ext cx="1725241" cy="1363228"/>
      </dsp:txXfrm>
    </dsp:sp>
    <dsp:sp modelId="{2D729D9A-089A-425D-8F61-1F732F925FC1}">
      <dsp:nvSpPr>
        <dsp:cNvPr id="0" name=""/>
        <dsp:cNvSpPr/>
      </dsp:nvSpPr>
      <dsp:spPr>
        <a:xfrm rot="17700000">
          <a:off x="3491263" y="1490812"/>
          <a:ext cx="1665098" cy="543019"/>
        </a:xfrm>
        <a:prstGeom prst="leftArrow">
          <a:avLst>
            <a:gd name="adj1" fmla="val 60000"/>
            <a:gd name="adj2" fmla="val 50000"/>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3C2953-228E-4BD6-A790-13B1166275B2}">
      <dsp:nvSpPr>
        <dsp:cNvPr id="0" name=""/>
        <dsp:cNvSpPr/>
      </dsp:nvSpPr>
      <dsp:spPr>
        <a:xfrm>
          <a:off x="3770630" y="283750"/>
          <a:ext cx="1810065" cy="1448052"/>
        </a:xfrm>
        <a:prstGeom prst="roundRect">
          <a:avLst>
            <a:gd name="adj" fmla="val 10000"/>
          </a:avLst>
        </a:prstGeom>
        <a:solidFill>
          <a:srgbClr val="67757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de-CH" sz="1600" b="1" kern="1200" dirty="0" smtClean="0">
              <a:solidFill>
                <a:schemeClr val="bg1"/>
              </a:solidFill>
              <a:latin typeface="Arial" panose="020B0604020202020204" pitchFamily="34" charset="0"/>
              <a:cs typeface="Arial" panose="020B0604020202020204" pitchFamily="34" charset="0"/>
            </a:rPr>
            <a:t>Entwicklung über die Geleise</a:t>
          </a:r>
          <a:endParaRPr lang="de-CH" sz="1600" b="1" kern="1200" dirty="0">
            <a:solidFill>
              <a:schemeClr val="bg1"/>
            </a:solidFill>
            <a:latin typeface="Arial" panose="020B0604020202020204" pitchFamily="34" charset="0"/>
            <a:cs typeface="Arial" panose="020B0604020202020204" pitchFamily="34" charset="0"/>
          </a:endParaRPr>
        </a:p>
      </dsp:txBody>
      <dsp:txXfrm>
        <a:off x="3813042" y="326162"/>
        <a:ext cx="1725241" cy="1363228"/>
      </dsp:txXfrm>
    </dsp:sp>
    <dsp:sp modelId="{FE6FB383-811E-4118-AAA8-76C2D7C8C3E8}">
      <dsp:nvSpPr>
        <dsp:cNvPr id="0" name=""/>
        <dsp:cNvSpPr/>
      </dsp:nvSpPr>
      <dsp:spPr>
        <a:xfrm rot="20700000">
          <a:off x="4513836" y="2709467"/>
          <a:ext cx="1665098" cy="543019"/>
        </a:xfrm>
        <a:prstGeom prst="leftArrow">
          <a:avLst>
            <a:gd name="adj1" fmla="val 60000"/>
            <a:gd name="adj2" fmla="val 50000"/>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0A85F56-2D28-4E47-8347-3129BA8C7C42}">
      <dsp:nvSpPr>
        <dsp:cNvPr id="0" name=""/>
        <dsp:cNvSpPr/>
      </dsp:nvSpPr>
      <dsp:spPr>
        <a:xfrm>
          <a:off x="5245533" y="2041471"/>
          <a:ext cx="1810065" cy="1448052"/>
        </a:xfrm>
        <a:prstGeom prst="roundRect">
          <a:avLst>
            <a:gd name="adj" fmla="val 10000"/>
          </a:avLst>
        </a:prstGeom>
        <a:solidFill>
          <a:srgbClr val="CFDAD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de-CH" sz="1600" b="1" kern="1200" dirty="0" smtClean="0">
              <a:latin typeface="Arial" panose="020B0604020202020204" pitchFamily="34" charset="0"/>
              <a:cs typeface="Arial" panose="020B0604020202020204" pitchFamily="34" charset="0"/>
            </a:rPr>
            <a:t>Starke Nord-Süd-Verbindung mit Aufwertung Bahnhofstrasse</a:t>
          </a:r>
          <a:endParaRPr lang="de-CH" sz="1600" b="1" kern="1200" dirty="0">
            <a:latin typeface="Arial" panose="020B0604020202020204" pitchFamily="34" charset="0"/>
            <a:cs typeface="Arial" panose="020B0604020202020204" pitchFamily="34" charset="0"/>
          </a:endParaRPr>
        </a:p>
      </dsp:txBody>
      <dsp:txXfrm>
        <a:off x="5287945" y="2083883"/>
        <a:ext cx="1725241" cy="1363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980E9-090A-4D43-ADBA-C545D50A17C9}">
      <dsp:nvSpPr>
        <dsp:cNvPr id="0" name=""/>
        <dsp:cNvSpPr/>
      </dsp:nvSpPr>
      <dsp:spPr>
        <a:xfrm>
          <a:off x="5729" y="23337"/>
          <a:ext cx="2678404" cy="4248149"/>
        </a:xfrm>
        <a:prstGeom prst="roundRect">
          <a:avLst>
            <a:gd name="adj" fmla="val 10000"/>
          </a:avLst>
        </a:prstGeom>
        <a:solidFill>
          <a:srgbClr val="FEE33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de-CH" sz="1800" b="1" kern="1200" dirty="0" smtClean="0">
              <a:solidFill>
                <a:srgbClr val="67757E"/>
              </a:solidFill>
              <a:latin typeface="Arial" panose="020B0604020202020204" pitchFamily="34" charset="0"/>
              <a:cs typeface="Arial" panose="020B0604020202020204" pitchFamily="34" charset="0"/>
            </a:rPr>
            <a:t/>
          </a:r>
          <a:br>
            <a:rPr lang="de-CH" sz="1800" b="1" kern="1200" dirty="0" smtClean="0">
              <a:solidFill>
                <a:srgbClr val="67757E"/>
              </a:solidFill>
              <a:latin typeface="Arial" panose="020B0604020202020204" pitchFamily="34" charset="0"/>
              <a:cs typeface="Arial" panose="020B0604020202020204" pitchFamily="34" charset="0"/>
            </a:rPr>
          </a:br>
          <a:r>
            <a:rPr lang="de-CH" sz="1800" b="1" kern="1200" dirty="0" smtClean="0">
              <a:solidFill>
                <a:srgbClr val="67757E"/>
              </a:solidFill>
              <a:latin typeface="Arial" panose="020B0604020202020204" pitchFamily="34" charset="0"/>
              <a:cs typeface="Arial" panose="020B0604020202020204" pitchFamily="34" charset="0"/>
            </a:rPr>
            <a:t/>
          </a:r>
          <a:br>
            <a:rPr lang="de-CH" sz="1800" b="1" kern="1200" dirty="0" smtClean="0">
              <a:solidFill>
                <a:srgbClr val="67757E"/>
              </a:solidFill>
              <a:latin typeface="Arial" panose="020B0604020202020204" pitchFamily="34" charset="0"/>
              <a:cs typeface="Arial" panose="020B0604020202020204" pitchFamily="34" charset="0"/>
            </a:rPr>
          </a:br>
          <a:r>
            <a:rPr lang="de-CH" sz="1800" b="1" kern="1200" dirty="0" smtClean="0">
              <a:solidFill>
                <a:srgbClr val="67757E"/>
              </a:solidFill>
              <a:latin typeface="Arial" panose="020B0604020202020204" pitchFamily="34" charset="0"/>
              <a:cs typeface="Arial" panose="020B0604020202020204" pitchFamily="34" charset="0"/>
            </a:rPr>
            <a:t>Tramverlängerung mit Ausbau Unterführung Gallenweg</a:t>
          </a:r>
          <a:endParaRPr lang="de-CH" sz="1800" kern="1200" dirty="0">
            <a:latin typeface="Arial" panose="020B0604020202020204" pitchFamily="34" charset="0"/>
            <a:cs typeface="Arial" panose="020B0604020202020204" pitchFamily="34" charset="0"/>
          </a:endParaRPr>
        </a:p>
      </dsp:txBody>
      <dsp:txXfrm>
        <a:off x="5729" y="1722597"/>
        <a:ext cx="2678404" cy="1699260"/>
      </dsp:txXfrm>
    </dsp:sp>
    <dsp:sp modelId="{78733B12-3468-4A15-AE09-673D56067829}">
      <dsp:nvSpPr>
        <dsp:cNvPr id="0" name=""/>
        <dsp:cNvSpPr/>
      </dsp:nvSpPr>
      <dsp:spPr>
        <a:xfrm>
          <a:off x="288418" y="106681"/>
          <a:ext cx="2017763" cy="201776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BFFBFA6-82EB-46C7-BD77-5477D70A16C7}">
      <dsp:nvSpPr>
        <dsp:cNvPr id="0" name=""/>
        <dsp:cNvSpPr/>
      </dsp:nvSpPr>
      <dsp:spPr>
        <a:xfrm>
          <a:off x="2764485" y="22948"/>
          <a:ext cx="2678404" cy="4248149"/>
        </a:xfrm>
        <a:prstGeom prst="roundRect">
          <a:avLst>
            <a:gd name="adj" fmla="val 10000"/>
          </a:avLst>
        </a:prstGeom>
        <a:solidFill>
          <a:srgbClr val="FEE33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de-CH" sz="1800" b="1" kern="1200" dirty="0" smtClean="0">
              <a:solidFill>
                <a:srgbClr val="67757E"/>
              </a:solidFill>
              <a:latin typeface="Arial" panose="020B0604020202020204" pitchFamily="34" charset="0"/>
              <a:cs typeface="Arial" panose="020B0604020202020204" pitchFamily="34" charset="0"/>
            </a:rPr>
            <a:t/>
          </a:r>
          <a:br>
            <a:rPr lang="de-CH" sz="1800" b="1" kern="1200" dirty="0" smtClean="0">
              <a:solidFill>
                <a:srgbClr val="67757E"/>
              </a:solidFill>
              <a:latin typeface="Arial" panose="020B0604020202020204" pitchFamily="34" charset="0"/>
              <a:cs typeface="Arial" panose="020B0604020202020204" pitchFamily="34" charset="0"/>
            </a:rPr>
          </a:br>
          <a:r>
            <a:rPr lang="de-CH" sz="1800" b="1" kern="1200" dirty="0" smtClean="0">
              <a:solidFill>
                <a:srgbClr val="67757E"/>
              </a:solidFill>
              <a:latin typeface="Arial" panose="020B0604020202020204" pitchFamily="34" charset="0"/>
              <a:cs typeface="Arial" panose="020B0604020202020204" pitchFamily="34" charset="0"/>
            </a:rPr>
            <a:t/>
          </a:r>
          <a:br>
            <a:rPr lang="de-CH" sz="1800" b="1" kern="1200" dirty="0" smtClean="0">
              <a:solidFill>
                <a:srgbClr val="67757E"/>
              </a:solidFill>
              <a:latin typeface="Arial" panose="020B0604020202020204" pitchFamily="34" charset="0"/>
              <a:cs typeface="Arial" panose="020B0604020202020204" pitchFamily="34" charset="0"/>
            </a:rPr>
          </a:br>
          <a:r>
            <a:rPr lang="de-CH" sz="1800" b="1" kern="1200" dirty="0" smtClean="0">
              <a:solidFill>
                <a:srgbClr val="67757E"/>
              </a:solidFill>
              <a:latin typeface="Arial" panose="020B0604020202020204" pitchFamily="34" charset="0"/>
              <a:cs typeface="Arial" panose="020B0604020202020204" pitchFamily="34" charset="0"/>
            </a:rPr>
            <a:t>Nord-Süd-Verbindung mit ausgebauter SBB-Unterführung</a:t>
          </a:r>
          <a:endParaRPr lang="de-CH" sz="1800" b="1" kern="1200" dirty="0">
            <a:solidFill>
              <a:srgbClr val="67757E"/>
            </a:solidFill>
            <a:latin typeface="Arial" panose="020B0604020202020204" pitchFamily="34" charset="0"/>
            <a:cs typeface="Arial" panose="020B0604020202020204" pitchFamily="34" charset="0"/>
          </a:endParaRPr>
        </a:p>
      </dsp:txBody>
      <dsp:txXfrm>
        <a:off x="2764485" y="1722208"/>
        <a:ext cx="2678404" cy="1699260"/>
      </dsp:txXfrm>
    </dsp:sp>
    <dsp:sp modelId="{E5448252-1914-4C26-BB10-D30241DBDDAF}">
      <dsp:nvSpPr>
        <dsp:cNvPr id="0" name=""/>
        <dsp:cNvSpPr/>
      </dsp:nvSpPr>
      <dsp:spPr>
        <a:xfrm>
          <a:off x="3095576" y="108230"/>
          <a:ext cx="2016221" cy="20162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985B65C-0A16-4A4F-9E4F-087BB26D8FEC}">
      <dsp:nvSpPr>
        <dsp:cNvPr id="0" name=""/>
        <dsp:cNvSpPr/>
      </dsp:nvSpPr>
      <dsp:spPr>
        <a:xfrm>
          <a:off x="5523241" y="0"/>
          <a:ext cx="2678404" cy="4248149"/>
        </a:xfrm>
        <a:prstGeom prst="roundRect">
          <a:avLst>
            <a:gd name="adj" fmla="val 10000"/>
          </a:avLst>
        </a:prstGeom>
        <a:solidFill>
          <a:srgbClr val="FEE33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endParaRPr lang="de-CH" sz="1700" b="1" kern="1200" dirty="0" smtClean="0">
            <a:solidFill>
              <a:srgbClr val="67757E"/>
            </a:solidFill>
            <a:latin typeface="Arial" panose="020B0604020202020204" pitchFamily="34" charset="0"/>
            <a:cs typeface="Arial" panose="020B0604020202020204" pitchFamily="34" charset="0"/>
          </a:endParaRPr>
        </a:p>
        <a:p>
          <a:pPr lvl="0" algn="ctr" defTabSz="755650" rtl="0">
            <a:lnSpc>
              <a:spcPct val="90000"/>
            </a:lnSpc>
            <a:spcBef>
              <a:spcPct val="0"/>
            </a:spcBef>
            <a:spcAft>
              <a:spcPct val="35000"/>
            </a:spcAft>
          </a:pPr>
          <a:r>
            <a:rPr lang="de-CH" sz="1800" b="1" kern="1200" dirty="0" smtClean="0">
              <a:solidFill>
                <a:srgbClr val="67757E"/>
              </a:solidFill>
              <a:latin typeface="Arial" panose="020B0604020202020204" pitchFamily="34" charset="0"/>
              <a:cs typeface="Arial" panose="020B0604020202020204" pitchFamily="34" charset="0"/>
            </a:rPr>
            <a:t/>
          </a:r>
          <a:br>
            <a:rPr lang="de-CH" sz="1800" b="1" kern="1200" dirty="0" smtClean="0">
              <a:solidFill>
                <a:srgbClr val="67757E"/>
              </a:solidFill>
              <a:latin typeface="Arial" panose="020B0604020202020204" pitchFamily="34" charset="0"/>
              <a:cs typeface="Arial" panose="020B0604020202020204" pitchFamily="34" charset="0"/>
            </a:rPr>
          </a:br>
          <a:r>
            <a:rPr lang="de-CH" sz="1800" b="1" kern="1200" dirty="0" smtClean="0">
              <a:solidFill>
                <a:srgbClr val="67757E"/>
              </a:solidFill>
              <a:latin typeface="Arial" panose="020B0604020202020204" pitchFamily="34" charset="0"/>
              <a:cs typeface="Arial" panose="020B0604020202020204" pitchFamily="34" charset="0"/>
            </a:rPr>
            <a:t>Entwicklung als städtebauliches Scharnier zwischen Bahnhof und Ortskern</a:t>
          </a:r>
          <a:endParaRPr lang="de-CH" sz="1800" b="1" kern="1200" dirty="0">
            <a:solidFill>
              <a:srgbClr val="67757E"/>
            </a:solidFill>
            <a:latin typeface="Arial" panose="020B0604020202020204" pitchFamily="34" charset="0"/>
            <a:cs typeface="Arial" panose="020B0604020202020204" pitchFamily="34" charset="0"/>
          </a:endParaRPr>
        </a:p>
      </dsp:txBody>
      <dsp:txXfrm>
        <a:off x="5523241" y="1699260"/>
        <a:ext cx="2678404" cy="1699260"/>
      </dsp:txXfrm>
    </dsp:sp>
    <dsp:sp modelId="{C9180716-3151-45D7-88F4-9E6620739C14}">
      <dsp:nvSpPr>
        <dsp:cNvPr id="0" name=""/>
        <dsp:cNvSpPr/>
      </dsp:nvSpPr>
      <dsp:spPr>
        <a:xfrm>
          <a:off x="5901171" y="108226"/>
          <a:ext cx="1922544" cy="192252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AFF67A0-9C1A-48B6-A770-4E312056C278}">
      <dsp:nvSpPr>
        <dsp:cNvPr id="0" name=""/>
        <dsp:cNvSpPr/>
      </dsp:nvSpPr>
      <dsp:spPr>
        <a:xfrm>
          <a:off x="328295" y="3398520"/>
          <a:ext cx="7550784" cy="637222"/>
        </a:xfrm>
        <a:prstGeom prst="leftRightArrow">
          <a:avLst/>
        </a:prstGeom>
        <a:solidFill>
          <a:schemeClr val="accent5">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5C5058E-2A34-4DE8-9F20-6549AD746AE5}" type="slidenum">
              <a:rPr lang="de-CH" smtClean="0"/>
              <a:pPr/>
              <a:t>‹Nr.›</a:t>
            </a:fld>
            <a:endParaRPr lang="de-CH"/>
          </a:p>
        </p:txBody>
      </p:sp>
    </p:spTree>
    <p:extLst>
      <p:ext uri="{BB962C8B-B14F-4D97-AF65-F5344CB8AC3E}">
        <p14:creationId xmlns:p14="http://schemas.microsoft.com/office/powerpoint/2010/main" val="279004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27BDCE-0D82-41FF-80EA-F8B8ED8CE82B}" type="datetimeFigureOut">
              <a:rPr lang="de-CH" smtClean="0"/>
              <a:pPr/>
              <a:t>20.06.2019</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6747203-8C85-4F7B-B764-F77DAF02D3D1}" type="slidenum">
              <a:rPr lang="de-CH" smtClean="0"/>
              <a:pPr/>
              <a:t>‹Nr.›</a:t>
            </a:fld>
            <a:endParaRPr lang="de-CH"/>
          </a:p>
        </p:txBody>
      </p:sp>
    </p:spTree>
    <p:extLst>
      <p:ext uri="{BB962C8B-B14F-4D97-AF65-F5344CB8AC3E}">
        <p14:creationId xmlns:p14="http://schemas.microsoft.com/office/powerpoint/2010/main" val="4176875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06747203-8C85-4F7B-B764-F77DAF02D3D1}" type="slidenum">
              <a:rPr lang="de-CH" smtClean="0"/>
              <a:pPr/>
              <a:t>1</a:t>
            </a:fld>
            <a:endParaRPr lang="de-CH"/>
          </a:p>
        </p:txBody>
      </p:sp>
    </p:spTree>
    <p:extLst>
      <p:ext uri="{BB962C8B-B14F-4D97-AF65-F5344CB8AC3E}">
        <p14:creationId xmlns:p14="http://schemas.microsoft.com/office/powerpoint/2010/main" val="2536012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Die Ortseinfahrt von Pratteln präsentiert sich heute sehr industriell. Das soll sich ändern. Ich wünsche mir ein Eingangstor, das die städtebauliche Entwicklung von Pratteln aufnimmt.</a:t>
            </a:r>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10</a:t>
            </a:fld>
            <a:endParaRPr lang="de-CH"/>
          </a:p>
        </p:txBody>
      </p:sp>
    </p:spTree>
    <p:extLst>
      <p:ext uri="{BB962C8B-B14F-4D97-AF65-F5344CB8AC3E}">
        <p14:creationId xmlns:p14="http://schemas.microsoft.com/office/powerpoint/2010/main" val="2558811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Pratteln Mitte umfasst das Gebiet der Zentrale und </a:t>
            </a:r>
            <a:r>
              <a:rPr lang="de-CH" sz="1400" dirty="0" err="1" smtClean="0"/>
              <a:t>Bredella</a:t>
            </a:r>
            <a:r>
              <a:rPr lang="de-CH" sz="1400" dirty="0" smtClean="0"/>
              <a:t>.  </a:t>
            </a:r>
          </a:p>
          <a:p>
            <a:endParaRPr lang="de-CH" sz="1400" dirty="0"/>
          </a:p>
          <a:p>
            <a:r>
              <a:rPr lang="de-CH" sz="1400" dirty="0" smtClean="0"/>
              <a:t>Umnutzung eines gut erschlossenen Industrieareals. </a:t>
            </a:r>
          </a:p>
          <a:p>
            <a:endParaRPr lang="de-CH" sz="1400" dirty="0"/>
          </a:p>
          <a:p>
            <a:r>
              <a:rPr lang="de-CH" sz="1400" dirty="0" smtClean="0"/>
              <a:t>Das </a:t>
            </a:r>
            <a:r>
              <a:rPr lang="de-CH" sz="1400" dirty="0"/>
              <a:t>ehemalige Firmenareal der </a:t>
            </a:r>
            <a:r>
              <a:rPr lang="de-CH" sz="1400" dirty="0" smtClean="0"/>
              <a:t>Buss AG </a:t>
            </a:r>
            <a:r>
              <a:rPr lang="de-CH" sz="1400" dirty="0"/>
              <a:t>und Rohrbogen AG soll sich zu </a:t>
            </a:r>
            <a:r>
              <a:rPr lang="de-CH" sz="1400" dirty="0" smtClean="0"/>
              <a:t>einem modernen </a:t>
            </a:r>
            <a:r>
              <a:rPr lang="de-CH" sz="1400" dirty="0"/>
              <a:t>Stadtquartier mit durchmischten</a:t>
            </a:r>
          </a:p>
          <a:p>
            <a:r>
              <a:rPr lang="de-CH" sz="1400" dirty="0"/>
              <a:t>Wohn- und Dienstleistungsnutzungen wandeln.</a:t>
            </a:r>
          </a:p>
          <a:p>
            <a:endParaRPr lang="de-CH" sz="1400" dirty="0" smtClean="0"/>
          </a:p>
          <a:p>
            <a:r>
              <a:rPr lang="de-CH" sz="1400" dirty="0" smtClean="0"/>
              <a:t>Öffentliche Räume und abwechslungsreiche Aussengestaltung</a:t>
            </a:r>
          </a:p>
          <a:p>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11</a:t>
            </a:fld>
            <a:endParaRPr lang="de-CH"/>
          </a:p>
        </p:txBody>
      </p:sp>
    </p:spTree>
    <p:extLst>
      <p:ext uri="{BB962C8B-B14F-4D97-AF65-F5344CB8AC3E}">
        <p14:creationId xmlns:p14="http://schemas.microsoft.com/office/powerpoint/2010/main" val="354512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Dank der Zwischennutzung schon heute ein attraktives </a:t>
            </a:r>
            <a:r>
              <a:rPr lang="de-CH" sz="1400" dirty="0"/>
              <a:t>und lebendiges Quartier mit grosser Ausstrahlung. </a:t>
            </a:r>
            <a:endParaRPr lang="de-CH" sz="1400" dirty="0" smtClean="0"/>
          </a:p>
          <a:p>
            <a:endParaRPr lang="de-CH" sz="1400" dirty="0"/>
          </a:p>
          <a:p>
            <a:r>
              <a:rPr lang="de-CH" sz="1400" dirty="0" smtClean="0"/>
              <a:t>Unterschiedliche </a:t>
            </a:r>
            <a:r>
              <a:rPr lang="de-CH" sz="1400" dirty="0"/>
              <a:t>Wohn- und Gewerbenutzungen sowie eine Schulanlage mit Dreifachturnhalle ergänzen die Gesamtanlage. </a:t>
            </a:r>
            <a:endParaRPr lang="de-CH" sz="1400" dirty="0" smtClean="0"/>
          </a:p>
          <a:p>
            <a:endParaRPr lang="de-CH" sz="1400" dirty="0"/>
          </a:p>
          <a:p>
            <a:r>
              <a:rPr lang="de-CH" sz="1400" dirty="0" smtClean="0"/>
              <a:t>Die </a:t>
            </a:r>
            <a:r>
              <a:rPr lang="de-CH" sz="1400" dirty="0"/>
              <a:t>Entwicklung des neuen Stadtteils soll aus dem Bestand erfolgen und damit lokal verankert bleiben. Dies bedeutet, dass wichtige </a:t>
            </a:r>
            <a:r>
              <a:rPr lang="de-CH" sz="1400" dirty="0" err="1"/>
              <a:t>Bestandesbauten</a:t>
            </a:r>
            <a:r>
              <a:rPr lang="de-CH" sz="1400" dirty="0"/>
              <a:t> wie der Hauptbau ex Coop, das Zuckersilo oder wertvolle Werkhallen auf dem Buss Areal identitätsstiftend für neue bauliche Entwicklungen erhalten bleiben. Ein Stück Geschichte Pratteln bleibt damit auch in Zukunft lesbar und bestehen. </a:t>
            </a:r>
          </a:p>
        </p:txBody>
      </p:sp>
      <p:sp>
        <p:nvSpPr>
          <p:cNvPr id="4" name="Foliennummernplatzhalter 3"/>
          <p:cNvSpPr>
            <a:spLocks noGrp="1"/>
          </p:cNvSpPr>
          <p:nvPr>
            <p:ph type="sldNum" sz="quarter" idx="10"/>
          </p:nvPr>
        </p:nvSpPr>
        <p:spPr/>
        <p:txBody>
          <a:bodyPr/>
          <a:lstStyle/>
          <a:p>
            <a:fld id="{06747203-8C85-4F7B-B764-F77DAF02D3D1}" type="slidenum">
              <a:rPr lang="de-CH" smtClean="0"/>
              <a:pPr/>
              <a:t>12</a:t>
            </a:fld>
            <a:endParaRPr lang="de-CH"/>
          </a:p>
        </p:txBody>
      </p:sp>
    </p:spTree>
    <p:extLst>
      <p:ext uri="{BB962C8B-B14F-4D97-AF65-F5344CB8AC3E}">
        <p14:creationId xmlns:p14="http://schemas.microsoft.com/office/powerpoint/2010/main" val="259634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Seit 10 Jahren in Planung </a:t>
            </a:r>
          </a:p>
          <a:p>
            <a:endParaRPr lang="de-CH" sz="1400" dirty="0"/>
          </a:p>
          <a:p>
            <a:r>
              <a:rPr lang="de-CH" sz="1400" dirty="0" smtClean="0"/>
              <a:t>Der </a:t>
            </a:r>
            <a:r>
              <a:rPr lang="de-CH" sz="1400" dirty="0"/>
              <a:t>Quartierplan ist in Bearbeitung und soll spätestens im Herbst 2019 bei der Gemeinde </a:t>
            </a:r>
            <a:r>
              <a:rPr lang="de-CH" sz="1400" dirty="0" smtClean="0"/>
              <a:t>eingereicht </a:t>
            </a:r>
            <a:r>
              <a:rPr lang="de-CH" sz="1400" dirty="0"/>
              <a:t>werden (Zone mit Quartierplanpflicht Rheinlehne). </a:t>
            </a:r>
            <a:endParaRPr lang="de-CH" sz="1400" dirty="0" smtClean="0"/>
          </a:p>
          <a:p>
            <a:endParaRPr lang="de-CH" sz="1400" dirty="0"/>
          </a:p>
          <a:p>
            <a:r>
              <a:rPr lang="de-CH" sz="1400" dirty="0" smtClean="0"/>
              <a:t>Nebst </a:t>
            </a:r>
            <a:r>
              <a:rPr lang="de-CH" sz="1400" dirty="0"/>
              <a:t>zahlreichen auch im </a:t>
            </a:r>
            <a:r>
              <a:rPr lang="de-CH" sz="1400" dirty="0" smtClean="0"/>
              <a:t>Zonenreglement </a:t>
            </a:r>
            <a:r>
              <a:rPr lang="de-CH" sz="1400" dirty="0"/>
              <a:t>umschriebenen Elementen soll konkret als Herzstück eine Schiffanlegestelle für die öffentliche und private Personenschifffahrt entstehen. </a:t>
            </a:r>
            <a:endParaRPr lang="de-CH" sz="1400" dirty="0" smtClean="0"/>
          </a:p>
          <a:p>
            <a:endParaRPr lang="de-CH" sz="1400" dirty="0"/>
          </a:p>
          <a:p>
            <a:r>
              <a:rPr lang="de-CH" sz="1400" dirty="0" smtClean="0"/>
              <a:t>Ebenfalls </a:t>
            </a:r>
            <a:r>
              <a:rPr lang="de-CH" sz="1400" dirty="0"/>
              <a:t>soll eine von der Rheinstrasse her nicht sichtbare Halle (rund 600 Personen) für die Freizeitnutzung und als Nebenbetrieb der Schifffahrt entstehen. </a:t>
            </a:r>
          </a:p>
        </p:txBody>
      </p:sp>
      <p:sp>
        <p:nvSpPr>
          <p:cNvPr id="4" name="Foliennummernplatzhalter 3"/>
          <p:cNvSpPr>
            <a:spLocks noGrp="1"/>
          </p:cNvSpPr>
          <p:nvPr>
            <p:ph type="sldNum" sz="quarter" idx="10"/>
          </p:nvPr>
        </p:nvSpPr>
        <p:spPr/>
        <p:txBody>
          <a:bodyPr/>
          <a:lstStyle/>
          <a:p>
            <a:fld id="{06747203-8C85-4F7B-B764-F77DAF02D3D1}" type="slidenum">
              <a:rPr lang="de-CH" smtClean="0"/>
              <a:pPr/>
              <a:t>13</a:t>
            </a:fld>
            <a:endParaRPr lang="de-CH"/>
          </a:p>
        </p:txBody>
      </p:sp>
    </p:spTree>
    <p:extLst>
      <p:ext uri="{BB962C8B-B14F-4D97-AF65-F5344CB8AC3E}">
        <p14:creationId xmlns:p14="http://schemas.microsoft.com/office/powerpoint/2010/main" val="378720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a:t>Mit fast 400’000 m2 eines der grössten Planungsprojekte der Schweiz</a:t>
            </a:r>
          </a:p>
          <a:p>
            <a:r>
              <a:rPr lang="de-CH" sz="1400" dirty="0"/>
              <a:t>Für die Wirtschaftsförderung ist es das wichtigste Dossier im Kanton</a:t>
            </a:r>
          </a:p>
          <a:p>
            <a:endParaRPr lang="de-CH" sz="1400" dirty="0" smtClean="0"/>
          </a:p>
          <a:p>
            <a:r>
              <a:rPr lang="de-CH" sz="1400" dirty="0"/>
              <a:t>Innovatives Quartier mit rund </a:t>
            </a:r>
            <a:r>
              <a:rPr lang="de-CH" sz="1400" dirty="0" smtClean="0"/>
              <a:t>2’500 </a:t>
            </a:r>
            <a:r>
              <a:rPr lang="de-CH" sz="1400" dirty="0"/>
              <a:t>neuen Bewohnern und 2’500 </a:t>
            </a:r>
            <a:r>
              <a:rPr lang="de-CH" sz="1400" dirty="0" smtClean="0"/>
              <a:t>Arbeitsplätzen geplant. Ein neuer Wirtschaftsstandort </a:t>
            </a:r>
            <a:r>
              <a:rPr lang="de-CH" sz="1400" dirty="0"/>
              <a:t>und </a:t>
            </a:r>
            <a:r>
              <a:rPr lang="de-CH" sz="1400" dirty="0" smtClean="0"/>
              <a:t>Arbeitsort soll entstehen.</a:t>
            </a:r>
          </a:p>
          <a:p>
            <a:endParaRPr lang="de-CH" sz="1400" dirty="0"/>
          </a:p>
          <a:p>
            <a:r>
              <a:rPr lang="de-CH" sz="1400" dirty="0"/>
              <a:t>Ziel des Studienauftrags </a:t>
            </a:r>
            <a:r>
              <a:rPr lang="de-CH" sz="1400" dirty="0" smtClean="0"/>
              <a:t>ist/war </a:t>
            </a:r>
            <a:r>
              <a:rPr lang="de-CH" sz="1400" dirty="0"/>
              <a:t>es, ein Gesamtkonzept bestehend aus Städtebau-, Nutzungs- und Freiraumplanung zu erhalten, um anschliessend das Gebiet gut koordiniert, innerhalb eines Rahmenplanes </a:t>
            </a:r>
            <a:r>
              <a:rPr lang="de-CH" sz="1400" dirty="0" smtClean="0"/>
              <a:t>weiterzuentwickeln.</a:t>
            </a:r>
          </a:p>
          <a:p>
            <a:endParaRPr lang="de-CH" sz="1400" dirty="0"/>
          </a:p>
          <a:p>
            <a:r>
              <a:rPr lang="de-CH" sz="1400" dirty="0" smtClean="0"/>
              <a:t>Darauffolgend </a:t>
            </a:r>
            <a:r>
              <a:rPr lang="de-CH" sz="1400" dirty="0"/>
              <a:t>werden einzelne Quartierpläne die städtebauliche Umsetzung </a:t>
            </a:r>
            <a:r>
              <a:rPr lang="de-CH" sz="1400" dirty="0" smtClean="0"/>
              <a:t>sicherstellen.</a:t>
            </a:r>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14</a:t>
            </a:fld>
            <a:endParaRPr lang="de-CH"/>
          </a:p>
        </p:txBody>
      </p:sp>
    </p:spTree>
    <p:extLst>
      <p:ext uri="{BB962C8B-B14F-4D97-AF65-F5344CB8AC3E}">
        <p14:creationId xmlns:p14="http://schemas.microsoft.com/office/powerpoint/2010/main" val="33573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a:t>Sie mögen sich vielleicht über die grossen Entwicklungen die Augen reiben. Städtebauliche Entwicklungen sind jedoch langfristig angelegt. Wir reden hier von 5-30 Jahre. Für Pratteln ist es ein guter Zeitpunkt, um den Ort qualitativ aufzuwerten. Pratteln soll an Wert und Lebensqualität gewinnen</a:t>
            </a:r>
            <a:r>
              <a:rPr lang="de-CH" sz="1400" dirty="0" smtClean="0"/>
              <a:t>.</a:t>
            </a:r>
          </a:p>
          <a:p>
            <a:endParaRPr lang="de-CH" sz="1400" dirty="0"/>
          </a:p>
          <a:p>
            <a:r>
              <a:rPr lang="de-CH" sz="1400" dirty="0" smtClean="0"/>
              <a:t> Eine </a:t>
            </a:r>
            <a:r>
              <a:rPr lang="de-CH" sz="1400" dirty="0"/>
              <a:t>koordinierte ganzheitliche Entwicklung, wie sie hier geplant ist, ermöglicht einen Städtebau, der auch auf das Wohlbefinden und die Lebensweise seiner Bewohner Rücksicht nimmt. </a:t>
            </a:r>
          </a:p>
        </p:txBody>
      </p:sp>
      <p:sp>
        <p:nvSpPr>
          <p:cNvPr id="4" name="Foliennummernplatzhalter 3"/>
          <p:cNvSpPr>
            <a:spLocks noGrp="1"/>
          </p:cNvSpPr>
          <p:nvPr>
            <p:ph type="sldNum" sz="quarter" idx="10"/>
          </p:nvPr>
        </p:nvSpPr>
        <p:spPr/>
        <p:txBody>
          <a:bodyPr/>
          <a:lstStyle/>
          <a:p>
            <a:fld id="{06747203-8C85-4F7B-B764-F77DAF02D3D1}" type="slidenum">
              <a:rPr lang="de-CH" smtClean="0"/>
              <a:pPr/>
              <a:t>15</a:t>
            </a:fld>
            <a:endParaRPr lang="de-CH"/>
          </a:p>
        </p:txBody>
      </p:sp>
    </p:spTree>
    <p:extLst>
      <p:ext uri="{BB962C8B-B14F-4D97-AF65-F5344CB8AC3E}">
        <p14:creationId xmlns:p14="http://schemas.microsoft.com/office/powerpoint/2010/main" val="411297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defRPr/>
            </a:pPr>
            <a:r>
              <a:rPr lang="de-CH" sz="1500" dirty="0"/>
              <a:t>In der Schweiz leben immer mehr Menschen. Arbeitsplätze konzentrieren sich vor allem in den Zentren. Auch in unserer Gemeinde zeigt die Kurve der Beschäftigten konstant nach oben. Vergleichbar sieht es beim Bevölkerungswachstum aus. In den letzten 10 Jahren ist die Bevölkerung in Pratteln um 1’794 Personen auf aktuell 16734 gewachsen.</a:t>
            </a:r>
          </a:p>
        </p:txBody>
      </p:sp>
      <p:sp>
        <p:nvSpPr>
          <p:cNvPr id="4" name="Foliennummernplatzhalter 3"/>
          <p:cNvSpPr>
            <a:spLocks noGrp="1"/>
          </p:cNvSpPr>
          <p:nvPr>
            <p:ph type="sldNum" sz="quarter" idx="10"/>
          </p:nvPr>
        </p:nvSpPr>
        <p:spPr/>
        <p:txBody>
          <a:bodyPr/>
          <a:lstStyle/>
          <a:p>
            <a:fld id="{06747203-8C85-4F7B-B764-F77DAF02D3D1}" type="slidenum">
              <a:rPr lang="de-CH" smtClean="0"/>
              <a:pPr/>
              <a:t>2</a:t>
            </a:fld>
            <a:endParaRPr lang="de-CH"/>
          </a:p>
        </p:txBody>
      </p:sp>
    </p:spTree>
    <p:extLst>
      <p:ext uri="{BB962C8B-B14F-4D97-AF65-F5344CB8AC3E}">
        <p14:creationId xmlns:p14="http://schemas.microsoft.com/office/powerpoint/2010/main" val="303894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Innere </a:t>
            </a:r>
            <a:r>
              <a:rPr lang="de-CH" sz="1400" dirty="0"/>
              <a:t>städtebauliche Entwicklungen </a:t>
            </a:r>
            <a:r>
              <a:rPr lang="de-CH" sz="1400" dirty="0" smtClean="0"/>
              <a:t>müssen </a:t>
            </a:r>
            <a:r>
              <a:rPr lang="de-CH" sz="1400" dirty="0"/>
              <a:t>dort erfolgen, wo eine ausgezeichnete Anbindung an den öffentlichen Verkehr besteht und eine nachhaltige Stadt der kurzen Wege geschaffen werden kann. </a:t>
            </a:r>
          </a:p>
          <a:p>
            <a:endParaRPr lang="de-CH" sz="1400" dirty="0"/>
          </a:p>
          <a:p>
            <a:r>
              <a:rPr lang="de-CH" sz="1400" dirty="0"/>
              <a:t>Damit werden auch beste Voraussetzungen für ein prosperierendes nachhaltiges Wachstum  geschaffen.</a:t>
            </a:r>
          </a:p>
          <a:p>
            <a:endParaRPr lang="de-CH" sz="1400" dirty="0" smtClean="0"/>
          </a:p>
          <a:p>
            <a:r>
              <a:rPr lang="de-CH" sz="1400" dirty="0" smtClean="0"/>
              <a:t>Pratteln bietet an verschiedenen Orten beste </a:t>
            </a:r>
            <a:r>
              <a:rPr lang="de-CH" sz="1400" dirty="0"/>
              <a:t>Voraussetzungen für eine dichte Bebauung an zentralster Lage. </a:t>
            </a:r>
          </a:p>
          <a:p>
            <a:endParaRPr lang="de-CH" sz="1400" dirty="0"/>
          </a:p>
          <a:p>
            <a:endParaRPr lang="de-CH" sz="1400" dirty="0"/>
          </a:p>
          <a:p>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3</a:t>
            </a:fld>
            <a:endParaRPr lang="de-CH"/>
          </a:p>
        </p:txBody>
      </p:sp>
    </p:spTree>
    <p:extLst>
      <p:ext uri="{BB962C8B-B14F-4D97-AF65-F5344CB8AC3E}">
        <p14:creationId xmlns:p14="http://schemas.microsoft.com/office/powerpoint/2010/main" val="303615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Wir planen nachhaltig und zukunftsorientiert. Will heissen:</a:t>
            </a:r>
          </a:p>
          <a:p>
            <a:endParaRPr lang="de-CH" sz="1400" dirty="0" smtClean="0"/>
          </a:p>
          <a:p>
            <a:pPr marL="285750" indent="-285750">
              <a:buFontTx/>
              <a:buChar char="-"/>
            </a:pPr>
            <a:r>
              <a:rPr lang="de-CH" sz="1400" dirty="0"/>
              <a:t>Neue Stadtteile  müssen verkehrstechnisch gut angebunden und städtebaulich vernetzt sein. </a:t>
            </a:r>
          </a:p>
          <a:p>
            <a:r>
              <a:rPr lang="de-CH" sz="1400" dirty="0" smtClean="0"/>
              <a:t> </a:t>
            </a:r>
          </a:p>
          <a:p>
            <a:pPr marL="285750" indent="-285750">
              <a:buFontTx/>
              <a:buChar char="-"/>
            </a:pPr>
            <a:r>
              <a:rPr lang="de-CH" sz="1400" dirty="0" smtClean="0"/>
              <a:t>Die </a:t>
            </a:r>
            <a:r>
              <a:rPr lang="de-CH" sz="1400" dirty="0"/>
              <a:t>Verkehrsinfrastruktur muss eine gute Mobilität gewährleisten. </a:t>
            </a:r>
            <a:endParaRPr lang="de-CH" sz="1400" dirty="0" smtClean="0"/>
          </a:p>
          <a:p>
            <a:endParaRPr lang="de-CH" sz="1400" dirty="0"/>
          </a:p>
          <a:p>
            <a:pPr marL="285750" indent="-285750">
              <a:buFontTx/>
              <a:buChar char="-"/>
            </a:pPr>
            <a:r>
              <a:rPr lang="de-CH" sz="1400" dirty="0" smtClean="0"/>
              <a:t>Es </a:t>
            </a:r>
            <a:r>
              <a:rPr lang="de-CH" sz="1400" dirty="0"/>
              <a:t>braucht Frei- und Grünräume wie öffentliche Plätze, Nachhaltigkeit ist uns wichtig.</a:t>
            </a:r>
          </a:p>
          <a:p>
            <a:endParaRPr lang="de-CH" sz="1400" dirty="0" smtClean="0"/>
          </a:p>
          <a:p>
            <a:pPr marL="285750" indent="-285750">
              <a:buFontTx/>
              <a:buChar char="-"/>
            </a:pPr>
            <a:r>
              <a:rPr lang="de-CH" sz="1400" dirty="0" smtClean="0"/>
              <a:t>Nutzungen </a:t>
            </a:r>
            <a:r>
              <a:rPr lang="de-CH" sz="1400" dirty="0"/>
              <a:t>sollen </a:t>
            </a:r>
            <a:r>
              <a:rPr lang="de-CH" sz="1400" dirty="0" smtClean="0"/>
              <a:t>auch künftigen </a:t>
            </a:r>
            <a:r>
              <a:rPr lang="de-CH" sz="1400" dirty="0"/>
              <a:t>Anforderungen genügen können und so flexibel, lebendig und wandlungsfähig bleiben</a:t>
            </a:r>
            <a:r>
              <a:rPr lang="de-CH" sz="1400" dirty="0" smtClean="0"/>
              <a:t>.</a:t>
            </a:r>
          </a:p>
          <a:p>
            <a:pPr marL="285750" indent="-285750">
              <a:buFontTx/>
              <a:buChar char="-"/>
            </a:pPr>
            <a:endParaRPr lang="de-CH" sz="1400" dirty="0"/>
          </a:p>
          <a:p>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4</a:t>
            </a:fld>
            <a:endParaRPr lang="de-CH"/>
          </a:p>
        </p:txBody>
      </p:sp>
    </p:spTree>
    <p:extLst>
      <p:ext uri="{BB962C8B-B14F-4D97-AF65-F5344CB8AC3E}">
        <p14:creationId xmlns:p14="http://schemas.microsoft.com/office/powerpoint/2010/main" val="463695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sz="1400" dirty="0" smtClean="0"/>
              <a:t>Entwicklungstendenzen: </a:t>
            </a:r>
          </a:p>
          <a:p>
            <a:endParaRPr lang="de-CH" sz="1400" dirty="0" smtClean="0"/>
          </a:p>
          <a:p>
            <a:r>
              <a:rPr lang="de-CH" sz="1400" dirty="0" smtClean="0"/>
              <a:t>1. </a:t>
            </a:r>
          </a:p>
          <a:p>
            <a:r>
              <a:rPr lang="de-CH" sz="1400" dirty="0" smtClean="0"/>
              <a:t>- Belebung des Dorfkerns (Sanierung eh. Schulhäuser)</a:t>
            </a:r>
          </a:p>
          <a:p>
            <a:endParaRPr lang="de-CH" sz="1400" dirty="0"/>
          </a:p>
          <a:p>
            <a:r>
              <a:rPr lang="de-CH" sz="1400" dirty="0" smtClean="0"/>
              <a:t>2.</a:t>
            </a:r>
          </a:p>
          <a:p>
            <a:pPr marL="285750" indent="-285750">
              <a:buFontTx/>
              <a:buChar char="-"/>
            </a:pPr>
            <a:r>
              <a:rPr lang="de-CH" sz="1400" dirty="0" smtClean="0"/>
              <a:t>Mit neuen Bauten entstehen neue Zentren mit öffentlichen Plätzen und Begegnungsmöglichkeiten.</a:t>
            </a:r>
          </a:p>
          <a:p>
            <a:endParaRPr lang="de-CH" sz="1400" dirty="0"/>
          </a:p>
          <a:p>
            <a:r>
              <a:rPr lang="de-CH" sz="1400" dirty="0" smtClean="0"/>
              <a:t>3. </a:t>
            </a:r>
          </a:p>
          <a:p>
            <a:pPr marL="285750" indent="-285750">
              <a:buFontTx/>
              <a:buChar char="-"/>
            </a:pPr>
            <a:r>
              <a:rPr lang="de-CH" sz="1400" dirty="0" smtClean="0"/>
              <a:t>Der </a:t>
            </a:r>
            <a:r>
              <a:rPr lang="de-CH" sz="1400" dirty="0"/>
              <a:t>Schritt über die Geleise eröffnet Raum für die weitere Entwicklung unserer Gemeinde. Pratteln hat das Potenzial, durch verdichtetes Bauen </a:t>
            </a:r>
            <a:r>
              <a:rPr lang="de-CH" sz="1400" dirty="0" smtClean="0"/>
              <a:t>neue </a:t>
            </a:r>
            <a:r>
              <a:rPr lang="de-CH" sz="1400" dirty="0"/>
              <a:t>Akzente zu setzen. </a:t>
            </a:r>
            <a:endParaRPr lang="de-CH" sz="1400" dirty="0" smtClean="0"/>
          </a:p>
          <a:p>
            <a:endParaRPr lang="de-CH" sz="1400" dirty="0"/>
          </a:p>
          <a:p>
            <a:r>
              <a:rPr lang="de-CH" sz="1400" dirty="0"/>
              <a:t>4. </a:t>
            </a:r>
            <a:endParaRPr lang="de-CH" sz="1400" dirty="0" smtClean="0"/>
          </a:p>
          <a:p>
            <a:endParaRPr lang="de-CH" sz="1400" dirty="0"/>
          </a:p>
          <a:p>
            <a:r>
              <a:rPr lang="de-CH" sz="1400" dirty="0" smtClean="0"/>
              <a:t>- Die Entwicklungen nördlich des Bahnhofs wirken als </a:t>
            </a:r>
            <a:r>
              <a:rPr lang="de-CH" sz="1400" dirty="0"/>
              <a:t>städtebauliches Scharnier zwischen Bahnhof und Ortskern und führt zu einer Aufwertung der bestehenden Bahnhofstrasse</a:t>
            </a:r>
            <a:r>
              <a:rPr lang="de-CH" sz="1400" dirty="0" smtClean="0"/>
              <a:t>. </a:t>
            </a:r>
          </a:p>
          <a:p>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5</a:t>
            </a:fld>
            <a:endParaRPr lang="de-CH"/>
          </a:p>
        </p:txBody>
      </p:sp>
    </p:spTree>
    <p:extLst>
      <p:ext uri="{BB962C8B-B14F-4D97-AF65-F5344CB8AC3E}">
        <p14:creationId xmlns:p14="http://schemas.microsoft.com/office/powerpoint/2010/main" val="428227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6</a:t>
            </a:fld>
            <a:endParaRPr lang="de-CH"/>
          </a:p>
        </p:txBody>
      </p:sp>
    </p:spTree>
    <p:extLst>
      <p:ext uri="{BB962C8B-B14F-4D97-AF65-F5344CB8AC3E}">
        <p14:creationId xmlns:p14="http://schemas.microsoft.com/office/powerpoint/2010/main" val="146747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400" dirty="0" smtClean="0"/>
              <a:t>++ </a:t>
            </a:r>
          </a:p>
          <a:p>
            <a:endParaRPr lang="de-CH" sz="1400" dirty="0"/>
          </a:p>
          <a:p>
            <a:r>
              <a:rPr lang="de-CH" sz="1400" dirty="0" smtClean="0"/>
              <a:t>Kindergarten Grossmatt für das </a:t>
            </a:r>
            <a:r>
              <a:rPr lang="de-CH" sz="1400" dirty="0"/>
              <a:t>Jahr 2020 </a:t>
            </a:r>
            <a:r>
              <a:rPr lang="de-CH" sz="1400" dirty="0" smtClean="0"/>
              <a:t>projektiert. </a:t>
            </a:r>
            <a:r>
              <a:rPr lang="de-CH" sz="1400" dirty="0"/>
              <a:t>Mit diesem Bau können wir zusätzlich zum Kindergarten-Spielplatz eine neue öffentliche Anlage mit erhöhter Spiel- und Freiraumqualität schaffen. </a:t>
            </a:r>
          </a:p>
          <a:p>
            <a:endParaRPr lang="de-CH"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7</a:t>
            </a:fld>
            <a:endParaRPr lang="de-CH"/>
          </a:p>
        </p:txBody>
      </p:sp>
    </p:spTree>
    <p:extLst>
      <p:ext uri="{BB962C8B-B14F-4D97-AF65-F5344CB8AC3E}">
        <p14:creationId xmlns:p14="http://schemas.microsoft.com/office/powerpoint/2010/main" val="222111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400" dirty="0"/>
          </a:p>
          <a:p>
            <a:r>
              <a:rPr lang="de-CH" sz="1400" dirty="0" smtClean="0"/>
              <a:t>Mit dem Wachstum Richtung Norden </a:t>
            </a:r>
            <a:r>
              <a:rPr lang="de-CH" sz="1400" dirty="0"/>
              <a:t>besteht die grosse </a:t>
            </a:r>
            <a:r>
              <a:rPr lang="de-CH" sz="1400" dirty="0" smtClean="0"/>
              <a:t>Chance, </a:t>
            </a:r>
            <a:r>
              <a:rPr lang="de-CH" sz="1400" dirty="0"/>
              <a:t>ein neues erkennbares Zentrum mit hohen Qualitäten um den Bahnhof zu schaffen</a:t>
            </a:r>
            <a:r>
              <a:rPr lang="de-CH" sz="1400" dirty="0" smtClean="0"/>
              <a:t>.</a:t>
            </a:r>
          </a:p>
          <a:p>
            <a:endParaRPr lang="de-CH" sz="1400" dirty="0"/>
          </a:p>
          <a:p>
            <a:r>
              <a:rPr lang="de-CH" sz="1400" dirty="0" smtClean="0"/>
              <a:t>Die </a:t>
            </a:r>
            <a:r>
              <a:rPr lang="de-CH" sz="1400" dirty="0"/>
              <a:t>zukünftigen Verbindungen zum Dorf und nach </a:t>
            </a:r>
            <a:r>
              <a:rPr lang="de-CH" sz="1400" dirty="0" err="1"/>
              <a:t>Salina</a:t>
            </a:r>
            <a:r>
              <a:rPr lang="de-CH" sz="1400" dirty="0"/>
              <a:t> </a:t>
            </a:r>
            <a:r>
              <a:rPr lang="de-CH" sz="1400" dirty="0" err="1"/>
              <a:t>Raurica</a:t>
            </a:r>
            <a:r>
              <a:rPr lang="de-CH" sz="1400" dirty="0"/>
              <a:t> werden durch die vorgesehene Tramverlängerung sowie den gewünschten Ausbau der SBB Unterführung gestärkt. </a:t>
            </a:r>
            <a:endParaRPr lang="de-CH" sz="1400" dirty="0" smtClean="0"/>
          </a:p>
          <a:p>
            <a:endParaRPr lang="de-CH" dirty="0"/>
          </a:p>
          <a:p>
            <a:endParaRPr lang="de-CH"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8</a:t>
            </a:fld>
            <a:endParaRPr lang="de-CH"/>
          </a:p>
        </p:txBody>
      </p:sp>
    </p:spTree>
    <p:extLst>
      <p:ext uri="{BB962C8B-B14F-4D97-AF65-F5344CB8AC3E}">
        <p14:creationId xmlns:p14="http://schemas.microsoft.com/office/powerpoint/2010/main" val="351673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sz="1400" dirty="0" smtClean="0"/>
              <a:t>Mit der Aufwertung des Strassenraums auch den öffentlichen Raum weiterentwickeln. </a:t>
            </a:r>
          </a:p>
          <a:p>
            <a:pPr marL="171450" indent="-171450">
              <a:buFontTx/>
              <a:buChar char="-"/>
            </a:pPr>
            <a:r>
              <a:rPr lang="de-CH" sz="1400" dirty="0" smtClean="0"/>
              <a:t>Chance </a:t>
            </a:r>
            <a:r>
              <a:rPr lang="de-CH" sz="1400" dirty="0"/>
              <a:t>für eine hochwertige Gestaltung, Belebung </a:t>
            </a:r>
            <a:r>
              <a:rPr lang="de-CH" sz="1400" dirty="0" smtClean="0"/>
              <a:t>und Weiterentwicklung der «hässlichen» Bahnhofstrasse. </a:t>
            </a:r>
          </a:p>
          <a:p>
            <a:pPr marL="171450" indent="-171450">
              <a:buFontTx/>
              <a:buChar char="-"/>
            </a:pPr>
            <a:r>
              <a:rPr lang="de-CH" sz="1400" dirty="0" smtClean="0"/>
              <a:t>Mit einer </a:t>
            </a:r>
            <a:r>
              <a:rPr lang="de-CH" sz="1400" dirty="0"/>
              <a:t>gelungenen Gestaltung </a:t>
            </a:r>
            <a:r>
              <a:rPr lang="de-CH" sz="1400" dirty="0" smtClean="0"/>
              <a:t>das </a:t>
            </a:r>
            <a:r>
              <a:rPr lang="de-CH" sz="1400" dirty="0"/>
              <a:t>Ortsbild </a:t>
            </a:r>
            <a:r>
              <a:rPr lang="de-CH" sz="1400" dirty="0" smtClean="0"/>
              <a:t>aufwerten </a:t>
            </a:r>
            <a:endParaRPr lang="de-CH" sz="1400" dirty="0"/>
          </a:p>
        </p:txBody>
      </p:sp>
      <p:sp>
        <p:nvSpPr>
          <p:cNvPr id="4" name="Foliennummernplatzhalter 3"/>
          <p:cNvSpPr>
            <a:spLocks noGrp="1"/>
          </p:cNvSpPr>
          <p:nvPr>
            <p:ph type="sldNum" sz="quarter" idx="10"/>
          </p:nvPr>
        </p:nvSpPr>
        <p:spPr/>
        <p:txBody>
          <a:bodyPr/>
          <a:lstStyle/>
          <a:p>
            <a:fld id="{06747203-8C85-4F7B-B764-F77DAF02D3D1}" type="slidenum">
              <a:rPr lang="de-CH" smtClean="0"/>
              <a:pPr/>
              <a:t>9</a:t>
            </a:fld>
            <a:endParaRPr lang="de-CH"/>
          </a:p>
        </p:txBody>
      </p:sp>
    </p:spTree>
    <p:extLst>
      <p:ext uri="{BB962C8B-B14F-4D97-AF65-F5344CB8AC3E}">
        <p14:creationId xmlns:p14="http://schemas.microsoft.com/office/powerpoint/2010/main" val="1643122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StartSchluss grau mit Hintergrundgrafik, 2 Logos">
    <p:spTree>
      <p:nvGrpSpPr>
        <p:cNvPr id="1" name=""/>
        <p:cNvGrpSpPr/>
        <p:nvPr/>
      </p:nvGrpSpPr>
      <p:grpSpPr>
        <a:xfrm>
          <a:off x="0" y="0"/>
          <a:ext cx="0" cy="0"/>
          <a:chOff x="0" y="0"/>
          <a:chExt cx="0" cy="0"/>
        </a:xfrm>
      </p:grpSpPr>
      <p:pic>
        <p:nvPicPr>
          <p:cNvPr id="4" name="Grafik 3"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pic>
        <p:nvPicPr>
          <p:cNvPr id="7" name="Grafik 6" descr="Pfeilflaeche_gelb.png"/>
          <p:cNvPicPr>
            <a:picLocks/>
          </p:cNvPicPr>
          <p:nvPr userDrawn="1"/>
        </p:nvPicPr>
        <p:blipFill>
          <a:blip r:embed="rId3" cstate="print"/>
          <a:stretch>
            <a:fillRect/>
          </a:stretch>
        </p:blipFill>
        <p:spPr>
          <a:xfrm>
            <a:off x="0" y="1628774"/>
            <a:ext cx="9144000" cy="5229226"/>
          </a:xfrm>
          <a:prstGeom prst="rect">
            <a:avLst/>
          </a:prstGeom>
        </p:spPr>
      </p:pic>
      <p:sp>
        <p:nvSpPr>
          <p:cNvPr id="6" name="Titel 6"/>
          <p:cNvSpPr>
            <a:spLocks noGrp="1"/>
          </p:cNvSpPr>
          <p:nvPr>
            <p:ph type="title"/>
          </p:nvPr>
        </p:nvSpPr>
        <p:spPr>
          <a:xfrm>
            <a:off x="467519" y="1628775"/>
            <a:ext cx="8208169" cy="4895850"/>
          </a:xfrm>
        </p:spPr>
        <p:txBody>
          <a:bodyPr anchor="ctr" anchorCtr="0">
            <a:noAutofit/>
          </a:bodyPr>
          <a:lstStyle>
            <a:lvl1pPr algn="ctr">
              <a:lnSpc>
                <a:spcPct val="100000"/>
              </a:lnSpc>
              <a:defRPr sz="6000">
                <a:solidFill>
                  <a:srgbClr val="FEE339"/>
                </a:solidFill>
              </a:defRPr>
            </a:lvl1pPr>
          </a:lstStyle>
          <a:p>
            <a:r>
              <a:rPr lang="de-DE" dirty="0" smtClean="0"/>
              <a:t>Titelmasterformat durch Klicken bearbeiten</a:t>
            </a:r>
            <a:endParaRPr lang="de-CH" dirty="0"/>
          </a:p>
        </p:txBody>
      </p:sp>
    </p:spTree>
    <p:extLst>
      <p:ext uri="{BB962C8B-B14F-4D97-AF65-F5344CB8AC3E}">
        <p14:creationId xmlns:p14="http://schemas.microsoft.com/office/powerpoint/2010/main" val="11339571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Kapitel-Titelfolie grau, Text/Bild 1/1-spaltig">
    <p:spTree>
      <p:nvGrpSpPr>
        <p:cNvPr id="1" name=""/>
        <p:cNvGrpSpPr/>
        <p:nvPr/>
      </p:nvGrpSpPr>
      <p:grpSpPr>
        <a:xfrm>
          <a:off x="0" y="0"/>
          <a:ext cx="0" cy="0"/>
          <a:chOff x="0" y="0"/>
          <a:chExt cx="0" cy="0"/>
        </a:xfrm>
      </p:grpSpPr>
      <p:pic>
        <p:nvPicPr>
          <p:cNvPr id="11" name="Grafik 10" descr="Pfeilflaeche_gelb.png"/>
          <p:cNvPicPr>
            <a:picLocks/>
          </p:cNvPicPr>
          <p:nvPr userDrawn="1"/>
        </p:nvPicPr>
        <p:blipFill>
          <a:blip r:embed="rId2" cstate="print"/>
          <a:stretch>
            <a:fillRect/>
          </a:stretch>
        </p:blipFill>
        <p:spPr>
          <a:xfrm>
            <a:off x="0" y="1628775"/>
            <a:ext cx="9144000" cy="4896000"/>
          </a:xfrm>
          <a:prstGeom prst="rect">
            <a:avLst/>
          </a:prstGeom>
        </p:spPr>
      </p:pic>
      <p:sp>
        <p:nvSpPr>
          <p:cNvPr id="35" name="Datumsplatzhalter 34"/>
          <p:cNvSpPr>
            <a:spLocks noGrp="1"/>
          </p:cNvSpPr>
          <p:nvPr>
            <p:ph type="dt" sz="half" idx="14"/>
          </p:nvPr>
        </p:nvSpPr>
        <p:spPr/>
        <p:txBody>
          <a:bodyPr/>
          <a:lstStyle/>
          <a:p>
            <a:fld id="{8C383363-1C28-41B9-8C6E-3EED253F3FA3}" type="datetime1">
              <a:rPr lang="de-DE" smtClean="0"/>
              <a:t>20.06.2019</a:t>
            </a:fld>
            <a:endParaRPr lang="de-CH"/>
          </a:p>
        </p:txBody>
      </p:sp>
      <p:sp>
        <p:nvSpPr>
          <p:cNvPr id="40" name="Textplatzhalter 39"/>
          <p:cNvSpPr>
            <a:spLocks noGrp="1"/>
          </p:cNvSpPr>
          <p:nvPr>
            <p:ph type="body" sz="quarter" idx="15"/>
          </p:nvPr>
        </p:nvSpPr>
        <p:spPr>
          <a:xfrm>
            <a:off x="468313" y="2592000"/>
            <a:ext cx="4103687" cy="3528000"/>
          </a:xfrm>
        </p:spPr>
        <p:txBody>
          <a:bodyPr lIns="0" tIns="0" rIns="0" bIns="0">
            <a:noAutofit/>
          </a:bodyPr>
          <a:lstStyle>
            <a:lvl1pPr marL="0" indent="0">
              <a:lnSpc>
                <a:spcPts val="3400"/>
              </a:lnSpc>
              <a:buNone/>
              <a:defRPr sz="3000" b="1">
                <a:solidFill>
                  <a:srgbClr val="FEE339"/>
                </a:solidFill>
              </a:defRPr>
            </a:lvl1pPr>
            <a:lvl2pPr marL="0" indent="0">
              <a:lnSpc>
                <a:spcPts val="3400"/>
              </a:lnSpc>
              <a:spcBef>
                <a:spcPts val="0"/>
              </a:spcBef>
              <a:buNone/>
              <a:defRPr sz="3000" b="0">
                <a:solidFill>
                  <a:srgbClr val="FEE339"/>
                </a:solidFill>
              </a:defRPr>
            </a:lvl2pPr>
            <a:lvl3pPr marL="0" indent="0">
              <a:lnSpc>
                <a:spcPts val="2200"/>
              </a:lnSpc>
              <a:spcBef>
                <a:spcPts val="2200"/>
              </a:spcBef>
              <a:buNone/>
              <a:defRPr sz="2000">
                <a:solidFill>
                  <a:srgbClr val="FEE339"/>
                </a:solidFill>
                <a:latin typeface="Arial" pitchFamily="34" charset="0"/>
                <a:cs typeface="Arial" pitchFamily="34" charset="0"/>
              </a:defRPr>
            </a:lvl3pPr>
          </a:lstStyle>
          <a:p>
            <a:pPr lvl="0"/>
            <a:r>
              <a:rPr lang="de-DE" smtClean="0"/>
              <a:t>Textmasterformat bearbeiten</a:t>
            </a:r>
          </a:p>
          <a:p>
            <a:pPr lvl="1"/>
            <a:r>
              <a:rPr lang="de-DE" smtClean="0"/>
              <a:t>Zweite Ebene</a:t>
            </a:r>
          </a:p>
          <a:p>
            <a:pPr lvl="2"/>
            <a:r>
              <a:rPr lang="de-DE" smtClean="0"/>
              <a:t>Dritte Ebene</a:t>
            </a:r>
          </a:p>
        </p:txBody>
      </p:sp>
      <p:sp>
        <p:nvSpPr>
          <p:cNvPr id="7" name="Titel 6"/>
          <p:cNvSpPr>
            <a:spLocks noGrp="1"/>
          </p:cNvSpPr>
          <p:nvPr>
            <p:ph type="title"/>
          </p:nvPr>
        </p:nvSpPr>
        <p:spPr>
          <a:xfrm>
            <a:off x="467519" y="562967"/>
            <a:ext cx="5688011" cy="1065833"/>
          </a:xfrm>
        </p:spPr>
        <p:txBody>
          <a:bodyPr>
            <a:noAutofit/>
          </a:bodyPr>
          <a:lstStyle>
            <a:lvl1pPr>
              <a:defRPr>
                <a:solidFill>
                  <a:srgbClr val="67757E"/>
                </a:solidFill>
              </a:defRPr>
            </a:lvl1pPr>
          </a:lstStyle>
          <a:p>
            <a:r>
              <a:rPr lang="de-DE" smtClean="0"/>
              <a:t>Titelmasterformat durch Klicken bearbeiten</a:t>
            </a:r>
            <a:endParaRPr lang="de-CH"/>
          </a:p>
        </p:txBody>
      </p:sp>
      <p:sp>
        <p:nvSpPr>
          <p:cNvPr id="9" name="Inhaltsplatzhalter 25"/>
          <p:cNvSpPr>
            <a:spLocks noGrp="1"/>
          </p:cNvSpPr>
          <p:nvPr>
            <p:ph sz="quarter" idx="17"/>
          </p:nvPr>
        </p:nvSpPr>
        <p:spPr>
          <a:xfrm>
            <a:off x="4572000" y="1628775"/>
            <a:ext cx="4571999" cy="4895850"/>
          </a:xfrm>
          <a:solidFill>
            <a:schemeClr val="bg1"/>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3370193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Kapitel-Titelfolie grau, Text/2 Bilder 2/1-spaltig">
    <p:spTree>
      <p:nvGrpSpPr>
        <p:cNvPr id="1" name=""/>
        <p:cNvGrpSpPr/>
        <p:nvPr/>
      </p:nvGrpSpPr>
      <p:grpSpPr>
        <a:xfrm>
          <a:off x="0" y="0"/>
          <a:ext cx="0" cy="0"/>
          <a:chOff x="0" y="0"/>
          <a:chExt cx="0" cy="0"/>
        </a:xfrm>
      </p:grpSpPr>
      <p:pic>
        <p:nvPicPr>
          <p:cNvPr id="9" name="Grafik 8" descr="Pfeilflaeche_gelb.png"/>
          <p:cNvPicPr>
            <a:picLocks/>
          </p:cNvPicPr>
          <p:nvPr userDrawn="1"/>
        </p:nvPicPr>
        <p:blipFill>
          <a:blip r:embed="rId2" cstate="print"/>
          <a:stretch>
            <a:fillRect/>
          </a:stretch>
        </p:blipFill>
        <p:spPr>
          <a:xfrm>
            <a:off x="0" y="1628775"/>
            <a:ext cx="9144000" cy="4896000"/>
          </a:xfrm>
          <a:prstGeom prst="rect">
            <a:avLst/>
          </a:prstGeom>
        </p:spPr>
      </p:pic>
      <p:sp>
        <p:nvSpPr>
          <p:cNvPr id="35" name="Datumsplatzhalter 34"/>
          <p:cNvSpPr>
            <a:spLocks noGrp="1"/>
          </p:cNvSpPr>
          <p:nvPr>
            <p:ph type="dt" sz="half" idx="14"/>
          </p:nvPr>
        </p:nvSpPr>
        <p:spPr/>
        <p:txBody>
          <a:bodyPr/>
          <a:lstStyle/>
          <a:p>
            <a:fld id="{45042FA1-AAC0-447D-9307-A9F17C72B682}" type="datetime1">
              <a:rPr lang="de-DE" smtClean="0"/>
              <a:t>20.06.2019</a:t>
            </a:fld>
            <a:endParaRPr lang="de-CH"/>
          </a:p>
        </p:txBody>
      </p:sp>
      <p:sp>
        <p:nvSpPr>
          <p:cNvPr id="14" name="Textplatzhalter 39"/>
          <p:cNvSpPr>
            <a:spLocks noGrp="1"/>
          </p:cNvSpPr>
          <p:nvPr>
            <p:ph type="body" sz="quarter" idx="17"/>
          </p:nvPr>
        </p:nvSpPr>
        <p:spPr>
          <a:xfrm>
            <a:off x="468313" y="2592000"/>
            <a:ext cx="5364161" cy="3528000"/>
          </a:xfrm>
        </p:spPr>
        <p:txBody>
          <a:bodyPr lIns="0" tIns="0" rIns="0" bIns="0">
            <a:noAutofit/>
          </a:bodyPr>
          <a:lstStyle>
            <a:lvl1pPr marL="0" indent="0">
              <a:lnSpc>
                <a:spcPts val="4400"/>
              </a:lnSpc>
              <a:buNone/>
              <a:defRPr sz="3700" b="1">
                <a:solidFill>
                  <a:srgbClr val="FEE33A"/>
                </a:solidFill>
              </a:defRPr>
            </a:lvl1pPr>
            <a:lvl2pPr marL="0" indent="0">
              <a:lnSpc>
                <a:spcPts val="4400"/>
              </a:lnSpc>
              <a:spcBef>
                <a:spcPts val="0"/>
              </a:spcBef>
              <a:buNone/>
              <a:defRPr sz="3700" b="0">
                <a:solidFill>
                  <a:srgbClr val="FEE33A"/>
                </a:solidFill>
              </a:defRPr>
            </a:lvl2pPr>
            <a:lvl3pPr marL="0" indent="0">
              <a:lnSpc>
                <a:spcPts val="2200"/>
              </a:lnSpc>
              <a:spcBef>
                <a:spcPts val="2200"/>
              </a:spcBef>
              <a:buNone/>
              <a:defRPr sz="2000">
                <a:solidFill>
                  <a:srgbClr val="FEE33A"/>
                </a:solidFill>
                <a:latin typeface="Arial" pitchFamily="34" charset="0"/>
                <a:cs typeface="Arial" pitchFamily="34" charset="0"/>
              </a:defRPr>
            </a:lvl3pPr>
          </a:lstStyle>
          <a:p>
            <a:pPr lvl="0"/>
            <a:r>
              <a:rPr lang="de-DE" smtClean="0"/>
              <a:t>Textmasterformat bearbeiten</a:t>
            </a:r>
          </a:p>
          <a:p>
            <a:pPr lvl="1"/>
            <a:r>
              <a:rPr lang="de-DE" smtClean="0"/>
              <a:t>Zweite Ebene</a:t>
            </a:r>
          </a:p>
          <a:p>
            <a:pPr lvl="2"/>
            <a:r>
              <a:rPr lang="de-DE" smtClean="0"/>
              <a:t>Dritte Ebene</a:t>
            </a:r>
          </a:p>
        </p:txBody>
      </p:sp>
      <p:sp>
        <p:nvSpPr>
          <p:cNvPr id="11" name="Inhaltsplatzhalter 25"/>
          <p:cNvSpPr>
            <a:spLocks noGrp="1"/>
          </p:cNvSpPr>
          <p:nvPr>
            <p:ph sz="quarter" idx="18"/>
          </p:nvPr>
        </p:nvSpPr>
        <p:spPr>
          <a:xfrm>
            <a:off x="6156324" y="1628775"/>
            <a:ext cx="2987675" cy="2304000"/>
          </a:xfrm>
          <a:solidFill>
            <a:schemeClr val="bg1"/>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5" name="Inhaltsplatzhalter 25"/>
          <p:cNvSpPr>
            <a:spLocks noGrp="1"/>
          </p:cNvSpPr>
          <p:nvPr>
            <p:ph sz="quarter" idx="19"/>
          </p:nvPr>
        </p:nvSpPr>
        <p:spPr>
          <a:xfrm>
            <a:off x="6156325" y="4220625"/>
            <a:ext cx="2987675" cy="2304000"/>
          </a:xfrm>
          <a:solidFill>
            <a:schemeClr val="bg1"/>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pic>
        <p:nvPicPr>
          <p:cNvPr id="13" name="Grafik 12" descr="GmdePratteln_254-227-57.wmf"/>
          <p:cNvPicPr>
            <a:picLocks noChangeAspect="1"/>
          </p:cNvPicPr>
          <p:nvPr userDrawn="1"/>
        </p:nvPicPr>
        <p:blipFill>
          <a:blip r:embed="rId3" cstate="print"/>
          <a:stretch>
            <a:fillRect/>
          </a:stretch>
        </p:blipFill>
        <p:spPr>
          <a:xfrm>
            <a:off x="6987930" y="0"/>
            <a:ext cx="1687758" cy="908050"/>
          </a:xfrm>
          <a:prstGeom prst="rect">
            <a:avLst/>
          </a:prstGeom>
        </p:spPr>
      </p:pic>
      <p:sp>
        <p:nvSpPr>
          <p:cNvPr id="16" name="Titel 6"/>
          <p:cNvSpPr>
            <a:spLocks noGrp="1"/>
          </p:cNvSpPr>
          <p:nvPr>
            <p:ph type="title"/>
          </p:nvPr>
        </p:nvSpPr>
        <p:spPr>
          <a:xfrm>
            <a:off x="467519" y="562967"/>
            <a:ext cx="5688011" cy="1065833"/>
          </a:xfrm>
        </p:spPr>
        <p:txBody>
          <a:bodyPr>
            <a:noAutofit/>
          </a:bodyPr>
          <a:lstStyle>
            <a:lvl1pPr>
              <a:defRPr>
                <a:solidFill>
                  <a:srgbClr val="67757E"/>
                </a:solidFill>
              </a:defRPr>
            </a:lvl1pPr>
          </a:lstStyle>
          <a:p>
            <a:r>
              <a:rPr lang="de-DE" smtClean="0"/>
              <a:t>Titelmasterformat durch Klicken bearbeiten</a:t>
            </a:r>
            <a:endParaRPr lang="de-CH"/>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Kapitel-Titelfolie grau, Text 1-spaltig">
    <p:spTree>
      <p:nvGrpSpPr>
        <p:cNvPr id="1" name=""/>
        <p:cNvGrpSpPr/>
        <p:nvPr/>
      </p:nvGrpSpPr>
      <p:grpSpPr>
        <a:xfrm>
          <a:off x="0" y="0"/>
          <a:ext cx="0" cy="0"/>
          <a:chOff x="0" y="0"/>
          <a:chExt cx="0" cy="0"/>
        </a:xfrm>
      </p:grpSpPr>
      <p:pic>
        <p:nvPicPr>
          <p:cNvPr id="10" name="Grafik 9" descr="Pfeilflaeche_gelb.png"/>
          <p:cNvPicPr>
            <a:picLocks/>
          </p:cNvPicPr>
          <p:nvPr userDrawn="1"/>
        </p:nvPicPr>
        <p:blipFill>
          <a:blip r:embed="rId2" cstate="print"/>
          <a:stretch>
            <a:fillRect/>
          </a:stretch>
        </p:blipFill>
        <p:spPr>
          <a:xfrm>
            <a:off x="0" y="1628775"/>
            <a:ext cx="9144000" cy="4896000"/>
          </a:xfrm>
          <a:prstGeom prst="rect">
            <a:avLst/>
          </a:prstGeom>
        </p:spPr>
      </p:pic>
      <p:sp>
        <p:nvSpPr>
          <p:cNvPr id="35" name="Datumsplatzhalter 34"/>
          <p:cNvSpPr>
            <a:spLocks noGrp="1"/>
          </p:cNvSpPr>
          <p:nvPr>
            <p:ph type="dt" sz="half" idx="14"/>
          </p:nvPr>
        </p:nvSpPr>
        <p:spPr/>
        <p:txBody>
          <a:bodyPr/>
          <a:lstStyle/>
          <a:p>
            <a:fld id="{E4AD9E8E-AD0D-43EF-AA8B-05E066A7B803}" type="datetime1">
              <a:rPr lang="de-DE" smtClean="0"/>
              <a:t>20.06.2019</a:t>
            </a:fld>
            <a:endParaRPr lang="de-CH"/>
          </a:p>
        </p:txBody>
      </p:sp>
      <p:sp>
        <p:nvSpPr>
          <p:cNvPr id="14" name="Textplatzhalter 39"/>
          <p:cNvSpPr>
            <a:spLocks noGrp="1"/>
          </p:cNvSpPr>
          <p:nvPr>
            <p:ph type="body" sz="quarter" idx="17"/>
          </p:nvPr>
        </p:nvSpPr>
        <p:spPr>
          <a:xfrm>
            <a:off x="468313" y="2592000"/>
            <a:ext cx="8207375" cy="3528000"/>
          </a:xfrm>
        </p:spPr>
        <p:txBody>
          <a:bodyPr lIns="0" tIns="0" rIns="0" bIns="0">
            <a:noAutofit/>
          </a:bodyPr>
          <a:lstStyle>
            <a:lvl1pPr marL="0" indent="0">
              <a:lnSpc>
                <a:spcPts val="4400"/>
              </a:lnSpc>
              <a:buNone/>
              <a:defRPr sz="3700" b="1">
                <a:solidFill>
                  <a:srgbClr val="FEE33A"/>
                </a:solidFill>
              </a:defRPr>
            </a:lvl1pPr>
            <a:lvl2pPr marL="0" indent="0">
              <a:lnSpc>
                <a:spcPts val="4400"/>
              </a:lnSpc>
              <a:spcBef>
                <a:spcPts val="0"/>
              </a:spcBef>
              <a:buNone/>
              <a:defRPr sz="3700" b="0">
                <a:solidFill>
                  <a:srgbClr val="FEE33A"/>
                </a:solidFill>
              </a:defRPr>
            </a:lvl2pPr>
            <a:lvl3pPr marL="0" indent="0">
              <a:lnSpc>
                <a:spcPts val="2200"/>
              </a:lnSpc>
              <a:spcBef>
                <a:spcPts val="2200"/>
              </a:spcBef>
              <a:buNone/>
              <a:defRPr sz="2000">
                <a:solidFill>
                  <a:srgbClr val="FEE33A"/>
                </a:solidFill>
                <a:latin typeface="Arial" pitchFamily="34" charset="0"/>
                <a:cs typeface="Arial" pitchFamily="34" charset="0"/>
              </a:defRPr>
            </a:lvl3pPr>
          </a:lstStyle>
          <a:p>
            <a:pPr lvl="0"/>
            <a:r>
              <a:rPr lang="de-DE" smtClean="0"/>
              <a:t>Textmasterformat bearbeiten</a:t>
            </a:r>
          </a:p>
          <a:p>
            <a:pPr lvl="1"/>
            <a:r>
              <a:rPr lang="de-DE" smtClean="0"/>
              <a:t>Zweite Ebene</a:t>
            </a:r>
          </a:p>
          <a:p>
            <a:pPr lvl="2"/>
            <a:r>
              <a:rPr lang="de-DE" smtClean="0"/>
              <a:t>Dritte Ebene</a:t>
            </a:r>
          </a:p>
        </p:txBody>
      </p:sp>
      <p:pic>
        <p:nvPicPr>
          <p:cNvPr id="9" name="Grafik 8" descr="GmdePratteln_254-227-57.wmf"/>
          <p:cNvPicPr>
            <a:picLocks noChangeAspect="1"/>
          </p:cNvPicPr>
          <p:nvPr userDrawn="1"/>
        </p:nvPicPr>
        <p:blipFill>
          <a:blip r:embed="rId3" cstate="print"/>
          <a:stretch>
            <a:fillRect/>
          </a:stretch>
        </p:blipFill>
        <p:spPr>
          <a:xfrm>
            <a:off x="6987930" y="0"/>
            <a:ext cx="1687758" cy="908050"/>
          </a:xfrm>
          <a:prstGeom prst="rect">
            <a:avLst/>
          </a:prstGeom>
        </p:spPr>
      </p:pic>
      <p:sp>
        <p:nvSpPr>
          <p:cNvPr id="11" name="Titel 6"/>
          <p:cNvSpPr>
            <a:spLocks noGrp="1"/>
          </p:cNvSpPr>
          <p:nvPr>
            <p:ph type="title"/>
          </p:nvPr>
        </p:nvSpPr>
        <p:spPr>
          <a:xfrm>
            <a:off x="467519" y="562967"/>
            <a:ext cx="5688011" cy="1065833"/>
          </a:xfrm>
        </p:spPr>
        <p:txBody>
          <a:bodyPr>
            <a:noAutofit/>
          </a:bodyPr>
          <a:lstStyle>
            <a:lvl1pPr>
              <a:defRPr>
                <a:solidFill>
                  <a:srgbClr val="67757E"/>
                </a:solidFill>
              </a:defRPr>
            </a:lvl1pPr>
          </a:lstStyle>
          <a:p>
            <a:r>
              <a:rPr lang="de-DE" smtClean="0"/>
              <a:t>Titelmasterformat durch Klicken bearbeiten</a:t>
            </a:r>
            <a:endParaRPr lang="de-C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nhaltsfolie grau, Text 1-spaltig">
    <p:spTree>
      <p:nvGrpSpPr>
        <p:cNvPr id="1" name=""/>
        <p:cNvGrpSpPr/>
        <p:nvPr/>
      </p:nvGrpSpPr>
      <p:grpSpPr>
        <a:xfrm>
          <a:off x="0" y="0"/>
          <a:ext cx="0" cy="0"/>
          <a:chOff x="0" y="0"/>
          <a:chExt cx="0" cy="0"/>
        </a:xfrm>
      </p:grpSpPr>
      <p:pic>
        <p:nvPicPr>
          <p:cNvPr id="10" name="Grafik 9"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5" name="Datumsplatzhalter 4"/>
          <p:cNvSpPr>
            <a:spLocks noGrp="1"/>
          </p:cNvSpPr>
          <p:nvPr>
            <p:ph type="dt" sz="half" idx="10"/>
          </p:nvPr>
        </p:nvSpPr>
        <p:spPr/>
        <p:txBody>
          <a:bodyPr/>
          <a:lstStyle/>
          <a:p>
            <a:fld id="{F088A30D-7FC1-49BB-9722-F855D164CF56}" type="datetime1">
              <a:rPr lang="de-DE" smtClean="0"/>
              <a:t>20.06.2019</a:t>
            </a:fld>
            <a:endParaRPr lang="de-CH"/>
          </a:p>
        </p:txBody>
      </p:sp>
      <p:sp>
        <p:nvSpPr>
          <p:cNvPr id="8" name="Textplatzhalter 7"/>
          <p:cNvSpPr>
            <a:spLocks noGrp="1"/>
          </p:cNvSpPr>
          <p:nvPr>
            <p:ph type="body" sz="quarter" idx="19"/>
          </p:nvPr>
        </p:nvSpPr>
        <p:spPr>
          <a:xfrm>
            <a:off x="468312" y="1952625"/>
            <a:ext cx="8207375" cy="4248150"/>
          </a:xfrm>
        </p:spPr>
        <p:txBody>
          <a:bodyPr lIns="0" tIns="0" rIns="0" bIns="0">
            <a:noAutofit/>
          </a:bodyPr>
          <a:lstStyle>
            <a:lvl1pPr>
              <a:defRPr lang="de-DE" sz="3000" b="1" kern="1200" smtClean="0">
                <a:solidFill>
                  <a:srgbClr val="67757E"/>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vl3pPr>
              <a:defRPr lang="de-DE" sz="2000" kern="1200" smtClean="0">
                <a:solidFill>
                  <a:srgbClr val="67757E"/>
                </a:solidFill>
                <a:latin typeface="Arial" pitchFamily="34" charset="0"/>
                <a:ea typeface="+mn-ea"/>
                <a:cs typeface="Arial" pitchFamily="34" charset="0"/>
              </a:defRPr>
            </a:lvl3pPr>
          </a:lstStyle>
          <a:p>
            <a:pPr marL="0" lvl="0" indent="0" algn="l" defTabSz="914400" rtl="0" eaLnBrk="1" latinLnBrk="0" hangingPunct="1">
              <a:lnSpc>
                <a:spcPts val="3400"/>
              </a:lnSpc>
              <a:spcBef>
                <a:spcPts val="0"/>
              </a:spcBef>
              <a:buFont typeface="Arial" pitchFamily="34" charset="0"/>
              <a:buNone/>
            </a:pPr>
            <a:r>
              <a:rPr lang="de-DE" smtClean="0"/>
              <a:t>Textmasterformat bearbeiten</a:t>
            </a:r>
          </a:p>
          <a:p>
            <a:pPr marL="0" lvl="1" indent="0" algn="l" defTabSz="914400" rtl="0" eaLnBrk="1" latinLnBrk="0" hangingPunct="1">
              <a:lnSpc>
                <a:spcPts val="3400"/>
              </a:lnSpc>
              <a:spcBef>
                <a:spcPts val="0"/>
              </a:spcBef>
              <a:buFont typeface="Arial" pitchFamily="34" charset="0"/>
              <a:buNone/>
            </a:pPr>
            <a:r>
              <a:rPr lang="de-DE" smtClean="0"/>
              <a:t>Zweite Ebene</a:t>
            </a:r>
          </a:p>
          <a:p>
            <a:pPr marL="0" lvl="2" indent="0" algn="l" defTabSz="914400" rtl="0" eaLnBrk="1" latinLnBrk="0" hangingPunct="1">
              <a:lnSpc>
                <a:spcPts val="3400"/>
              </a:lnSpc>
              <a:spcBef>
                <a:spcPts val="0"/>
              </a:spcBef>
              <a:buFont typeface="Arial" pitchFamily="34" charset="0"/>
              <a:buNone/>
            </a:pPr>
            <a:r>
              <a:rPr lang="de-DE" smtClean="0"/>
              <a:t>Dritte Ebene</a:t>
            </a:r>
          </a:p>
          <a:p>
            <a:pPr marL="0" lvl="3" indent="0" algn="l" defTabSz="914400" rtl="0" eaLnBrk="1" latinLnBrk="0" hangingPunct="1">
              <a:lnSpc>
                <a:spcPts val="3400"/>
              </a:lnSpc>
              <a:spcBef>
                <a:spcPts val="0"/>
              </a:spcBef>
              <a:buFont typeface="Arial" pitchFamily="34" charset="0"/>
              <a:buNone/>
            </a:pPr>
            <a:r>
              <a:rPr lang="de-DE" smtClean="0"/>
              <a:t>Vierte Ebene</a:t>
            </a:r>
          </a:p>
        </p:txBody>
      </p:sp>
      <p:sp>
        <p:nvSpPr>
          <p:cNvPr id="7" name="Titel 6"/>
          <p:cNvSpPr>
            <a:spLocks noGrp="1"/>
          </p:cNvSpPr>
          <p:nvPr>
            <p:ph type="title"/>
          </p:nvPr>
        </p:nvSpPr>
        <p:spPr>
          <a:xfrm>
            <a:off x="467519" y="562967"/>
            <a:ext cx="5688011"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Inhaltsfolie grau, Text 2-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B0EA85EC-7A89-458F-B9BF-420D8D50B9E0}" type="datetime1">
              <a:rPr lang="de-DE" smtClean="0"/>
              <a:t>20.06.2019</a:t>
            </a:fld>
            <a:endParaRPr lang="de-CH"/>
          </a:p>
        </p:txBody>
      </p:sp>
      <p:sp>
        <p:nvSpPr>
          <p:cNvPr id="7" name="Textplatzhalter 7"/>
          <p:cNvSpPr>
            <a:spLocks noGrp="1"/>
          </p:cNvSpPr>
          <p:nvPr>
            <p:ph type="body" sz="quarter" idx="19"/>
          </p:nvPr>
        </p:nvSpPr>
        <p:spPr>
          <a:xfrm>
            <a:off x="468312" y="1952625"/>
            <a:ext cx="8207376" cy="1152525"/>
          </a:xfrm>
        </p:spPr>
        <p:txBody>
          <a:bodyPr lIns="0" tIns="0" rIns="0" bIns="0" numCol="1" spcCol="324000">
            <a:noAutofit/>
          </a:bodyPr>
          <a:lstStyle>
            <a:lvl1pPr>
              <a:defRPr lang="de-DE" sz="3000" b="1" kern="1200" smtClean="0">
                <a:solidFill>
                  <a:srgbClr val="67757E"/>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vl3pPr>
              <a:defRPr lang="de-DE" sz="2000" kern="1200" smtClean="0">
                <a:solidFill>
                  <a:srgbClr val="67757E"/>
                </a:solidFill>
                <a:latin typeface="Arial" pitchFamily="34" charset="0"/>
                <a:ea typeface="+mn-ea"/>
                <a:cs typeface="Arial" pitchFamily="34" charset="0"/>
              </a:defRPr>
            </a:lvl3pPr>
          </a:lstStyle>
          <a:p>
            <a:pPr marL="0" lvl="0" indent="0" algn="l" defTabSz="914400" rtl="0" eaLnBrk="1" latinLnBrk="0" hangingPunct="1">
              <a:lnSpc>
                <a:spcPts val="3400"/>
              </a:lnSpc>
              <a:spcBef>
                <a:spcPts val="0"/>
              </a:spcBef>
              <a:buFont typeface="Arial" pitchFamily="34" charset="0"/>
              <a:buNone/>
            </a:pPr>
            <a:r>
              <a:rPr lang="de-DE" smtClean="0"/>
              <a:t>Textmasterformat bearbeiten</a:t>
            </a:r>
          </a:p>
        </p:txBody>
      </p:sp>
      <p:sp>
        <p:nvSpPr>
          <p:cNvPr id="13" name="Textplatzhalter 12"/>
          <p:cNvSpPr>
            <a:spLocks noGrp="1"/>
          </p:cNvSpPr>
          <p:nvPr>
            <p:ph type="body" sz="quarter" idx="20"/>
          </p:nvPr>
        </p:nvSpPr>
        <p:spPr>
          <a:xfrm>
            <a:off x="468313" y="3105150"/>
            <a:ext cx="8207375" cy="3419475"/>
          </a:xfrm>
        </p:spPr>
        <p:txBody>
          <a:bodyPr numCol="2" spcCol="324000"/>
          <a:lstStyle>
            <a:lvl1pPr>
              <a:lnSpc>
                <a:spcPts val="2400"/>
              </a:lnSpc>
              <a:defRPr sz="2000"/>
            </a:lvl1pPr>
            <a:lvl2pPr>
              <a:defRPr b="0"/>
            </a:lvl2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pic>
        <p:nvPicPr>
          <p:cNvPr id="8" name="Grafik 7"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9" name="Titel 6"/>
          <p:cNvSpPr>
            <a:spLocks noGrp="1"/>
          </p:cNvSpPr>
          <p:nvPr>
            <p:ph type="title"/>
          </p:nvPr>
        </p:nvSpPr>
        <p:spPr>
          <a:xfrm>
            <a:off x="467519" y="562967"/>
            <a:ext cx="5688011"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a_Inhaltsfolie grau, Bild oben/Text unten, 1-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06BABB-2966-4753-AB22-6CF24A504F01}" type="datetime1">
              <a:rPr lang="de-DE" smtClean="0"/>
              <a:t>20.06.2019</a:t>
            </a:fld>
            <a:endParaRPr lang="de-CH"/>
          </a:p>
        </p:txBody>
      </p:sp>
      <p:sp>
        <p:nvSpPr>
          <p:cNvPr id="9" name="Inhaltsplatzhalter 25"/>
          <p:cNvSpPr>
            <a:spLocks noGrp="1"/>
          </p:cNvSpPr>
          <p:nvPr>
            <p:ph sz="quarter" idx="19"/>
          </p:nvPr>
        </p:nvSpPr>
        <p:spPr>
          <a:xfrm>
            <a:off x="468313" y="1953149"/>
            <a:ext cx="8207375"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Textplatzhalter 19"/>
          <p:cNvSpPr>
            <a:spLocks noGrp="1"/>
          </p:cNvSpPr>
          <p:nvPr>
            <p:ph type="body" sz="quarter" idx="15"/>
          </p:nvPr>
        </p:nvSpPr>
        <p:spPr>
          <a:xfrm>
            <a:off x="468313" y="5734799"/>
            <a:ext cx="8207375"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pic>
        <p:nvPicPr>
          <p:cNvPr id="12" name="Grafik 11"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3" name="Titel 6"/>
          <p:cNvSpPr>
            <a:spLocks noGrp="1"/>
          </p:cNvSpPr>
          <p:nvPr>
            <p:ph type="title"/>
          </p:nvPr>
        </p:nvSpPr>
        <p:spPr>
          <a:xfrm>
            <a:off x="467519" y="562967"/>
            <a:ext cx="5688011"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b_Inhaltsfolie grau, Bild unten/Text oben, 1-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51FF74B6-1FA4-40C9-96EC-13AE08A3C8F8}" type="datetime1">
              <a:rPr lang="de-DE" smtClean="0"/>
              <a:t>20.06.2019</a:t>
            </a:fld>
            <a:endParaRPr lang="de-CH"/>
          </a:p>
        </p:txBody>
      </p:sp>
      <p:sp>
        <p:nvSpPr>
          <p:cNvPr id="9" name="Inhaltsplatzhalter 25"/>
          <p:cNvSpPr>
            <a:spLocks noGrp="1"/>
          </p:cNvSpPr>
          <p:nvPr>
            <p:ph sz="quarter" idx="19"/>
          </p:nvPr>
        </p:nvSpPr>
        <p:spPr>
          <a:xfrm>
            <a:off x="468313" y="2996625"/>
            <a:ext cx="8207375"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Textplatzhalter 19"/>
          <p:cNvSpPr>
            <a:spLocks noGrp="1"/>
          </p:cNvSpPr>
          <p:nvPr>
            <p:ph type="body" sz="quarter" idx="15"/>
          </p:nvPr>
        </p:nvSpPr>
        <p:spPr>
          <a:xfrm>
            <a:off x="468313" y="1952625"/>
            <a:ext cx="8207375"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pic>
        <p:nvPicPr>
          <p:cNvPr id="12" name="Grafik 11"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3" name="Titel 6"/>
          <p:cNvSpPr>
            <a:spLocks noGrp="1"/>
          </p:cNvSpPr>
          <p:nvPr>
            <p:ph type="title"/>
          </p:nvPr>
        </p:nvSpPr>
        <p:spPr>
          <a:xfrm>
            <a:off x="467519" y="562967"/>
            <a:ext cx="5688011"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Inhaltsfolie grau, Bild/Text 2-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F2BDE3BE-95DD-450E-BE17-BB467D5CD02A}" type="datetime1">
              <a:rPr lang="de-DE" smtClean="0"/>
              <a:t>20.06.2019</a:t>
            </a:fld>
            <a:endParaRPr lang="de-CH"/>
          </a:p>
        </p:txBody>
      </p:sp>
      <p:sp>
        <p:nvSpPr>
          <p:cNvPr id="9" name="Inhaltsplatzhalter 25"/>
          <p:cNvSpPr>
            <a:spLocks noGrp="1"/>
          </p:cNvSpPr>
          <p:nvPr>
            <p:ph sz="quarter" idx="19"/>
          </p:nvPr>
        </p:nvSpPr>
        <p:spPr>
          <a:xfrm>
            <a:off x="468313" y="1953149"/>
            <a:ext cx="3942000"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Textplatzhalter 19"/>
          <p:cNvSpPr>
            <a:spLocks noGrp="1"/>
          </p:cNvSpPr>
          <p:nvPr>
            <p:ph type="body" sz="quarter" idx="15"/>
          </p:nvPr>
        </p:nvSpPr>
        <p:spPr>
          <a:xfrm>
            <a:off x="468313" y="5734799"/>
            <a:ext cx="3942000"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sp>
        <p:nvSpPr>
          <p:cNvPr id="12" name="Textplatzhalter 19"/>
          <p:cNvSpPr>
            <a:spLocks noGrp="1"/>
          </p:cNvSpPr>
          <p:nvPr>
            <p:ph type="body" sz="quarter" idx="21"/>
          </p:nvPr>
        </p:nvSpPr>
        <p:spPr>
          <a:xfrm>
            <a:off x="4733688" y="5734800"/>
            <a:ext cx="3942000"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sp>
        <p:nvSpPr>
          <p:cNvPr id="13" name="Inhaltsplatzhalter 25"/>
          <p:cNvSpPr>
            <a:spLocks noGrp="1"/>
          </p:cNvSpPr>
          <p:nvPr>
            <p:ph sz="quarter" idx="22"/>
          </p:nvPr>
        </p:nvSpPr>
        <p:spPr>
          <a:xfrm>
            <a:off x="4733688" y="1952625"/>
            <a:ext cx="3942000"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pic>
        <p:nvPicPr>
          <p:cNvPr id="14" name="Grafik 13"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5" name="Titel 6"/>
          <p:cNvSpPr>
            <a:spLocks noGrp="1"/>
          </p:cNvSpPr>
          <p:nvPr>
            <p:ph type="title"/>
          </p:nvPr>
        </p:nvSpPr>
        <p:spPr>
          <a:xfrm>
            <a:off x="467519" y="562967"/>
            <a:ext cx="5688011"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Inhaltsfolie grau, Bild/Text 3-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4269A3B-63B7-4EAF-AD1D-836C06A0BA68}" type="datetime1">
              <a:rPr lang="de-DE" smtClean="0"/>
              <a:t>20.06.2019</a:t>
            </a:fld>
            <a:endParaRPr lang="de-CH"/>
          </a:p>
        </p:txBody>
      </p:sp>
      <p:sp>
        <p:nvSpPr>
          <p:cNvPr id="9" name="Inhaltsplatzhalter 25"/>
          <p:cNvSpPr>
            <a:spLocks noGrp="1"/>
          </p:cNvSpPr>
          <p:nvPr>
            <p:ph sz="quarter" idx="19"/>
          </p:nvPr>
        </p:nvSpPr>
        <p:spPr>
          <a:xfrm>
            <a:off x="468313" y="1953149"/>
            <a:ext cx="2519362"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Textplatzhalter 19"/>
          <p:cNvSpPr>
            <a:spLocks noGrp="1"/>
          </p:cNvSpPr>
          <p:nvPr>
            <p:ph type="body" sz="quarter" idx="15"/>
          </p:nvPr>
        </p:nvSpPr>
        <p:spPr>
          <a:xfrm>
            <a:off x="468313" y="5734799"/>
            <a:ext cx="2519362"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sp>
        <p:nvSpPr>
          <p:cNvPr id="12" name="Textplatzhalter 19"/>
          <p:cNvSpPr>
            <a:spLocks noGrp="1"/>
          </p:cNvSpPr>
          <p:nvPr>
            <p:ph type="body" sz="quarter" idx="21"/>
          </p:nvPr>
        </p:nvSpPr>
        <p:spPr>
          <a:xfrm>
            <a:off x="3311525" y="5734800"/>
            <a:ext cx="2520950"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sp>
        <p:nvSpPr>
          <p:cNvPr id="13" name="Inhaltsplatzhalter 25"/>
          <p:cNvSpPr>
            <a:spLocks noGrp="1"/>
          </p:cNvSpPr>
          <p:nvPr>
            <p:ph sz="quarter" idx="22"/>
          </p:nvPr>
        </p:nvSpPr>
        <p:spPr>
          <a:xfrm>
            <a:off x="3311526" y="1952625"/>
            <a:ext cx="2520950"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4" name="Textplatzhalter 19"/>
          <p:cNvSpPr>
            <a:spLocks noGrp="1"/>
          </p:cNvSpPr>
          <p:nvPr>
            <p:ph type="body" sz="quarter" idx="23"/>
          </p:nvPr>
        </p:nvSpPr>
        <p:spPr>
          <a:xfrm>
            <a:off x="6154738" y="5734800"/>
            <a:ext cx="2520950"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sp>
        <p:nvSpPr>
          <p:cNvPr id="15" name="Inhaltsplatzhalter 25"/>
          <p:cNvSpPr>
            <a:spLocks noGrp="1"/>
          </p:cNvSpPr>
          <p:nvPr>
            <p:ph sz="quarter" idx="24"/>
          </p:nvPr>
        </p:nvSpPr>
        <p:spPr>
          <a:xfrm>
            <a:off x="6156325" y="1952625"/>
            <a:ext cx="2520950"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pic>
        <p:nvPicPr>
          <p:cNvPr id="16" name="Grafik 15"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7"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Inhaltsfolie grau, Bild/Text 4-spaltig">
    <p:spTree>
      <p:nvGrpSpPr>
        <p:cNvPr id="1" name=""/>
        <p:cNvGrpSpPr/>
        <p:nvPr/>
      </p:nvGrpSpPr>
      <p:grpSpPr>
        <a:xfrm>
          <a:off x="0" y="0"/>
          <a:ext cx="0" cy="0"/>
          <a:chOff x="0" y="0"/>
          <a:chExt cx="0" cy="0"/>
        </a:xfrm>
      </p:grpSpPr>
      <p:pic>
        <p:nvPicPr>
          <p:cNvPr id="14" name="Grafik 13"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5" name="Datumsplatzhalter 4"/>
          <p:cNvSpPr>
            <a:spLocks noGrp="1"/>
          </p:cNvSpPr>
          <p:nvPr>
            <p:ph type="dt" sz="half" idx="10"/>
          </p:nvPr>
        </p:nvSpPr>
        <p:spPr/>
        <p:txBody>
          <a:bodyPr/>
          <a:lstStyle/>
          <a:p>
            <a:fld id="{76C7E726-2E9F-4432-8B0D-C13B577294D9}" type="datetime1">
              <a:rPr lang="de-DE" smtClean="0"/>
              <a:t>20.06.2019</a:t>
            </a:fld>
            <a:endParaRPr lang="de-CH"/>
          </a:p>
        </p:txBody>
      </p:sp>
      <p:sp>
        <p:nvSpPr>
          <p:cNvPr id="7"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
        <p:nvSpPr>
          <p:cNvPr id="17" name="Inhaltsplatzhalter 16"/>
          <p:cNvSpPr>
            <a:spLocks noGrp="1"/>
          </p:cNvSpPr>
          <p:nvPr>
            <p:ph sz="quarter" idx="11"/>
          </p:nvPr>
        </p:nvSpPr>
        <p:spPr>
          <a:xfrm>
            <a:off x="468313" y="1952625"/>
            <a:ext cx="1810800" cy="1152525"/>
          </a:xfrm>
          <a:solidFill>
            <a:srgbClr val="8ED0DC"/>
          </a:solidFill>
        </p:spPr>
        <p:txBody>
          <a:bodyPr lIns="108000" tIns="108000" rIns="108000" bIns="108000"/>
          <a:lstStyle>
            <a:lvl1pPr>
              <a:lnSpc>
                <a:spcPts val="2000"/>
              </a:lnSpc>
              <a:defRPr lang="de-DE" sz="1600" b="1" kern="1200" smtClean="0">
                <a:solidFill>
                  <a:srgbClr val="67757E"/>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26" name="Inhaltsplatzhalter 25"/>
          <p:cNvSpPr>
            <a:spLocks noGrp="1"/>
          </p:cNvSpPr>
          <p:nvPr>
            <p:ph sz="quarter" idx="12"/>
          </p:nvPr>
        </p:nvSpPr>
        <p:spPr>
          <a:xfrm>
            <a:off x="468313" y="3356625"/>
            <a:ext cx="1810800" cy="3168000"/>
          </a:xfrm>
          <a:solidFill>
            <a:srgbClr val="8ED0DC"/>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29" name="Inhaltsplatzhalter 16"/>
          <p:cNvSpPr>
            <a:spLocks noGrp="1"/>
          </p:cNvSpPr>
          <p:nvPr>
            <p:ph sz="quarter" idx="13"/>
          </p:nvPr>
        </p:nvSpPr>
        <p:spPr>
          <a:xfrm>
            <a:off x="2600505" y="1952625"/>
            <a:ext cx="1810800" cy="1152525"/>
          </a:xfrm>
          <a:solidFill>
            <a:srgbClr val="75A2C0"/>
          </a:solidFill>
        </p:spPr>
        <p:txBody>
          <a:bodyPr lIns="108000" tIns="108000" rIns="108000" bIns="108000"/>
          <a:lstStyle>
            <a:lvl1pPr>
              <a:lnSpc>
                <a:spcPts val="2000"/>
              </a:lnSpc>
              <a:defRPr lang="de-DE" sz="1600" b="1" kern="1200" smtClean="0">
                <a:solidFill>
                  <a:schemeClr val="bg1"/>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30" name="Inhaltsplatzhalter 16"/>
          <p:cNvSpPr>
            <a:spLocks noGrp="1"/>
          </p:cNvSpPr>
          <p:nvPr>
            <p:ph sz="quarter" idx="14"/>
          </p:nvPr>
        </p:nvSpPr>
        <p:spPr>
          <a:xfrm>
            <a:off x="4732697" y="1952625"/>
            <a:ext cx="1810800" cy="1152525"/>
          </a:xfrm>
          <a:solidFill>
            <a:srgbClr val="FBC463"/>
          </a:solidFill>
        </p:spPr>
        <p:txBody>
          <a:bodyPr lIns="108000" tIns="108000" rIns="108000" bIns="108000"/>
          <a:lstStyle>
            <a:lvl1pPr>
              <a:lnSpc>
                <a:spcPts val="2000"/>
              </a:lnSpc>
              <a:defRPr lang="de-DE" sz="1600" b="1" kern="1200" smtClean="0">
                <a:solidFill>
                  <a:srgbClr val="67757E"/>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31" name="Inhaltsplatzhalter 16"/>
          <p:cNvSpPr>
            <a:spLocks noGrp="1"/>
          </p:cNvSpPr>
          <p:nvPr>
            <p:ph sz="quarter" idx="15"/>
          </p:nvPr>
        </p:nvSpPr>
        <p:spPr>
          <a:xfrm>
            <a:off x="6864888" y="1952625"/>
            <a:ext cx="1810800" cy="1152525"/>
          </a:xfrm>
          <a:solidFill>
            <a:srgbClr val="ED7A30"/>
          </a:solidFill>
        </p:spPr>
        <p:txBody>
          <a:bodyPr lIns="108000" tIns="108000" rIns="108000" bIns="108000"/>
          <a:lstStyle>
            <a:lvl1pPr>
              <a:lnSpc>
                <a:spcPts val="2000"/>
              </a:lnSpc>
              <a:defRPr lang="de-DE" sz="1600" b="1" kern="1200" smtClean="0">
                <a:solidFill>
                  <a:schemeClr val="bg1"/>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32" name="Inhaltsplatzhalter 25"/>
          <p:cNvSpPr>
            <a:spLocks noGrp="1"/>
          </p:cNvSpPr>
          <p:nvPr>
            <p:ph sz="quarter" idx="16"/>
          </p:nvPr>
        </p:nvSpPr>
        <p:spPr>
          <a:xfrm>
            <a:off x="2600505" y="3356625"/>
            <a:ext cx="1810800" cy="3168000"/>
          </a:xfrm>
          <a:solidFill>
            <a:srgbClr val="75A2C0"/>
          </a:solidFill>
        </p:spPr>
        <p:txBody>
          <a:bodyPr lIns="108000" tIns="108000" rIns="108000" bIns="108000"/>
          <a:lstStyle>
            <a:lvl1pPr>
              <a:lnSpc>
                <a:spcPts val="2000"/>
              </a:lnSpc>
              <a:defRPr sz="1600" b="0">
                <a:solidFill>
                  <a:schemeClr val="bg1"/>
                </a:solidFill>
              </a:defRPr>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33" name="Inhaltsplatzhalter 25"/>
          <p:cNvSpPr>
            <a:spLocks noGrp="1"/>
          </p:cNvSpPr>
          <p:nvPr>
            <p:ph sz="quarter" idx="17"/>
          </p:nvPr>
        </p:nvSpPr>
        <p:spPr>
          <a:xfrm>
            <a:off x="4732697" y="3356625"/>
            <a:ext cx="1810800" cy="3168000"/>
          </a:xfrm>
          <a:solidFill>
            <a:srgbClr val="FBC463"/>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34" name="Inhaltsplatzhalter 25"/>
          <p:cNvSpPr>
            <a:spLocks noGrp="1"/>
          </p:cNvSpPr>
          <p:nvPr>
            <p:ph sz="quarter" idx="18"/>
          </p:nvPr>
        </p:nvSpPr>
        <p:spPr>
          <a:xfrm>
            <a:off x="6864888" y="3356625"/>
            <a:ext cx="1810800" cy="3168000"/>
          </a:xfrm>
          <a:solidFill>
            <a:srgbClr val="ED7A30"/>
          </a:solidFill>
        </p:spPr>
        <p:txBody>
          <a:bodyPr lIns="108000" tIns="108000" rIns="108000" bIns="108000"/>
          <a:lstStyle>
            <a:lvl1pPr>
              <a:lnSpc>
                <a:spcPts val="2000"/>
              </a:lnSpc>
              <a:defRPr sz="1600" b="0">
                <a:solidFill>
                  <a:schemeClr val="bg1"/>
                </a:solidFill>
              </a:defRPr>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Schluss grau mit Hintergrundgrafik">
    <p:spTree>
      <p:nvGrpSpPr>
        <p:cNvPr id="1" name=""/>
        <p:cNvGrpSpPr/>
        <p:nvPr/>
      </p:nvGrpSpPr>
      <p:grpSpPr>
        <a:xfrm>
          <a:off x="0" y="0"/>
          <a:ext cx="0" cy="0"/>
          <a:chOff x="0" y="0"/>
          <a:chExt cx="0" cy="0"/>
        </a:xfrm>
      </p:grpSpPr>
      <p:pic>
        <p:nvPicPr>
          <p:cNvPr id="4" name="Grafik 3"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pic>
        <p:nvPicPr>
          <p:cNvPr id="7" name="Grafik 6" descr="Pfeilflaeche_gelb.png"/>
          <p:cNvPicPr>
            <a:picLocks/>
          </p:cNvPicPr>
          <p:nvPr userDrawn="1"/>
        </p:nvPicPr>
        <p:blipFill>
          <a:blip r:embed="rId3" cstate="print"/>
          <a:stretch>
            <a:fillRect/>
          </a:stretch>
        </p:blipFill>
        <p:spPr>
          <a:xfrm>
            <a:off x="0" y="1628774"/>
            <a:ext cx="9144000" cy="5229226"/>
          </a:xfrm>
          <a:prstGeom prst="rect">
            <a:avLst/>
          </a:prstGeom>
        </p:spPr>
      </p:pic>
      <p:sp>
        <p:nvSpPr>
          <p:cNvPr id="6" name="Titel 6"/>
          <p:cNvSpPr>
            <a:spLocks noGrp="1"/>
          </p:cNvSpPr>
          <p:nvPr>
            <p:ph type="title"/>
          </p:nvPr>
        </p:nvSpPr>
        <p:spPr>
          <a:xfrm>
            <a:off x="467519" y="1628775"/>
            <a:ext cx="8208169" cy="4895850"/>
          </a:xfrm>
        </p:spPr>
        <p:txBody>
          <a:bodyPr anchor="ctr" anchorCtr="0">
            <a:noAutofit/>
          </a:bodyPr>
          <a:lstStyle>
            <a:lvl1pPr algn="ctr">
              <a:lnSpc>
                <a:spcPct val="100000"/>
              </a:lnSpc>
              <a:defRPr sz="6000">
                <a:solidFill>
                  <a:srgbClr val="FEE339"/>
                </a:solidFill>
              </a:defRPr>
            </a:lvl1pPr>
          </a:lstStyle>
          <a:p>
            <a:r>
              <a:rPr lang="de-DE" smtClean="0"/>
              <a:t>Titelmasterformat durch Klicken bearbeiten</a:t>
            </a:r>
            <a:endParaRPr lang="de-CH"/>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7544" y="76198"/>
            <a:ext cx="1792287"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Inhaltsfolie grau, Bild/Text 4-zeilig">
    <p:spTree>
      <p:nvGrpSpPr>
        <p:cNvPr id="1" name=""/>
        <p:cNvGrpSpPr/>
        <p:nvPr/>
      </p:nvGrpSpPr>
      <p:grpSpPr>
        <a:xfrm>
          <a:off x="0" y="0"/>
          <a:ext cx="0" cy="0"/>
          <a:chOff x="0" y="0"/>
          <a:chExt cx="0" cy="0"/>
        </a:xfrm>
      </p:grpSpPr>
      <p:pic>
        <p:nvPicPr>
          <p:cNvPr id="14" name="Grafik 13"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5" name="Datumsplatzhalter 4"/>
          <p:cNvSpPr>
            <a:spLocks noGrp="1"/>
          </p:cNvSpPr>
          <p:nvPr>
            <p:ph type="dt" sz="half" idx="10"/>
          </p:nvPr>
        </p:nvSpPr>
        <p:spPr/>
        <p:txBody>
          <a:bodyPr/>
          <a:lstStyle/>
          <a:p>
            <a:fld id="{D4FB5E55-7E87-40BE-977C-7E1D207F37FF}" type="datetime1">
              <a:rPr lang="de-DE" smtClean="0"/>
              <a:t>20.06.2019</a:t>
            </a:fld>
            <a:endParaRPr lang="de-CH"/>
          </a:p>
        </p:txBody>
      </p:sp>
      <p:sp>
        <p:nvSpPr>
          <p:cNvPr id="7"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
        <p:nvSpPr>
          <p:cNvPr id="17" name="Inhaltsplatzhalter 16"/>
          <p:cNvSpPr>
            <a:spLocks noGrp="1"/>
          </p:cNvSpPr>
          <p:nvPr>
            <p:ph sz="quarter" idx="11"/>
          </p:nvPr>
        </p:nvSpPr>
        <p:spPr>
          <a:xfrm>
            <a:off x="468313" y="3214800"/>
            <a:ext cx="5364162" cy="1008000"/>
          </a:xfrm>
          <a:solidFill>
            <a:srgbClr val="8ED0DC"/>
          </a:solidFill>
        </p:spPr>
        <p:txBody>
          <a:bodyPr lIns="108000" tIns="108000" rIns="108000" bIns="108000"/>
          <a:lstStyle>
            <a:lvl1pPr>
              <a:lnSpc>
                <a:spcPts val="2000"/>
              </a:lnSpc>
              <a:defRPr lang="de-DE" sz="1600" b="1" kern="1200" smtClean="0">
                <a:solidFill>
                  <a:srgbClr val="67757E"/>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29" name="Inhaltsplatzhalter 16"/>
          <p:cNvSpPr>
            <a:spLocks noGrp="1"/>
          </p:cNvSpPr>
          <p:nvPr>
            <p:ph sz="quarter" idx="13"/>
          </p:nvPr>
        </p:nvSpPr>
        <p:spPr>
          <a:xfrm>
            <a:off x="468313" y="4474800"/>
            <a:ext cx="5364162" cy="1008000"/>
          </a:xfrm>
          <a:solidFill>
            <a:srgbClr val="75A2C0"/>
          </a:solidFill>
        </p:spPr>
        <p:txBody>
          <a:bodyPr lIns="108000" tIns="108000" rIns="108000" bIns="108000"/>
          <a:lstStyle>
            <a:lvl1pPr>
              <a:lnSpc>
                <a:spcPts val="2000"/>
              </a:lnSpc>
              <a:defRPr lang="de-DE" sz="1600" b="1" kern="1200" smtClean="0">
                <a:solidFill>
                  <a:schemeClr val="bg1"/>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13" name="Inhaltsplatzhalter 16"/>
          <p:cNvSpPr>
            <a:spLocks noGrp="1"/>
          </p:cNvSpPr>
          <p:nvPr>
            <p:ph sz="quarter" idx="14"/>
          </p:nvPr>
        </p:nvSpPr>
        <p:spPr>
          <a:xfrm>
            <a:off x="468313" y="1952625"/>
            <a:ext cx="5364162" cy="1008000"/>
          </a:xfrm>
          <a:solidFill>
            <a:srgbClr val="CFDADC"/>
          </a:solidFill>
        </p:spPr>
        <p:txBody>
          <a:bodyPr lIns="108000" tIns="108000" rIns="108000" bIns="108000"/>
          <a:lstStyle>
            <a:lvl1pPr>
              <a:lnSpc>
                <a:spcPts val="2000"/>
              </a:lnSpc>
              <a:defRPr lang="de-DE" sz="1600" b="1" kern="1200" smtClean="0">
                <a:solidFill>
                  <a:srgbClr val="67757E"/>
                </a:solidFill>
                <a:latin typeface="Arial" pitchFamily="34" charset="0"/>
                <a:ea typeface="+mn-ea"/>
                <a:cs typeface="Arial" pitchFamily="34" charset="0"/>
              </a:defRPr>
            </a:lvl1pPr>
            <a:lvl2pPr>
              <a:defRPr lang="de-DE" sz="2000" b="1" kern="1200" smtClean="0">
                <a:solidFill>
                  <a:srgbClr val="67757E"/>
                </a:solidFill>
                <a:latin typeface="Arial" pitchFamily="34" charset="0"/>
                <a:ea typeface="+mn-ea"/>
                <a:cs typeface="Arial" pitchFamily="34" charset="0"/>
              </a:defRPr>
            </a:lvl2pPr>
          </a:lstStyle>
          <a:p>
            <a:pPr lvl="0"/>
            <a:r>
              <a:rPr lang="de-DE" smtClean="0"/>
              <a:t>Textmasterformat bearbeiten</a:t>
            </a:r>
          </a:p>
        </p:txBody>
      </p:sp>
      <p:sp>
        <p:nvSpPr>
          <p:cNvPr id="20" name="Textplatzhalter 19"/>
          <p:cNvSpPr>
            <a:spLocks noGrp="1"/>
          </p:cNvSpPr>
          <p:nvPr>
            <p:ph type="body" sz="quarter" idx="15"/>
          </p:nvPr>
        </p:nvSpPr>
        <p:spPr>
          <a:xfrm>
            <a:off x="468313" y="5734799"/>
            <a:ext cx="8207375"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Inhaltsfolie grau, 4 Objekte 2-spaltig">
    <p:spTree>
      <p:nvGrpSpPr>
        <p:cNvPr id="1" name=""/>
        <p:cNvGrpSpPr/>
        <p:nvPr/>
      </p:nvGrpSpPr>
      <p:grpSpPr>
        <a:xfrm>
          <a:off x="0" y="0"/>
          <a:ext cx="0" cy="0"/>
          <a:chOff x="0" y="0"/>
          <a:chExt cx="0" cy="0"/>
        </a:xfrm>
      </p:grpSpPr>
      <p:pic>
        <p:nvPicPr>
          <p:cNvPr id="10" name="Grafik 9"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5" name="Datumsplatzhalter 4"/>
          <p:cNvSpPr>
            <a:spLocks noGrp="1"/>
          </p:cNvSpPr>
          <p:nvPr>
            <p:ph type="dt" sz="half" idx="10"/>
          </p:nvPr>
        </p:nvSpPr>
        <p:spPr/>
        <p:txBody>
          <a:bodyPr/>
          <a:lstStyle/>
          <a:p>
            <a:fld id="{196C76F0-87AA-421E-97BF-44683E2BADCB}" type="datetime1">
              <a:rPr lang="de-DE" smtClean="0"/>
              <a:t>20.06.2019</a:t>
            </a:fld>
            <a:endParaRPr lang="de-CH"/>
          </a:p>
        </p:txBody>
      </p:sp>
      <p:sp>
        <p:nvSpPr>
          <p:cNvPr id="7"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
        <p:nvSpPr>
          <p:cNvPr id="9" name="Inhaltsplatzhalter 25"/>
          <p:cNvSpPr>
            <a:spLocks noGrp="1"/>
          </p:cNvSpPr>
          <p:nvPr>
            <p:ph sz="quarter" idx="19"/>
          </p:nvPr>
        </p:nvSpPr>
        <p:spPr>
          <a:xfrm>
            <a:off x="468313" y="1953149"/>
            <a:ext cx="394200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Inhaltsplatzhalter 25"/>
          <p:cNvSpPr>
            <a:spLocks noGrp="1"/>
          </p:cNvSpPr>
          <p:nvPr>
            <p:ph sz="quarter" idx="20"/>
          </p:nvPr>
        </p:nvSpPr>
        <p:spPr>
          <a:xfrm>
            <a:off x="4733688" y="1952625"/>
            <a:ext cx="394200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2" name="Inhaltsplatzhalter 25"/>
          <p:cNvSpPr>
            <a:spLocks noGrp="1"/>
          </p:cNvSpPr>
          <p:nvPr>
            <p:ph sz="quarter" idx="21"/>
          </p:nvPr>
        </p:nvSpPr>
        <p:spPr>
          <a:xfrm>
            <a:off x="468313" y="4400625"/>
            <a:ext cx="394200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3" name="Inhaltsplatzhalter 25"/>
          <p:cNvSpPr>
            <a:spLocks noGrp="1"/>
          </p:cNvSpPr>
          <p:nvPr>
            <p:ph sz="quarter" idx="22"/>
          </p:nvPr>
        </p:nvSpPr>
        <p:spPr>
          <a:xfrm>
            <a:off x="4733688" y="4400625"/>
            <a:ext cx="394200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Inhaltsfolie grau, 6 Objekte 3-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87ED4A67-8D51-485F-BD84-5BDC5CC36D5E}" type="datetime1">
              <a:rPr lang="de-DE" smtClean="0"/>
              <a:t>20.06.2019</a:t>
            </a:fld>
            <a:endParaRPr lang="de-CH"/>
          </a:p>
        </p:txBody>
      </p:sp>
      <p:sp>
        <p:nvSpPr>
          <p:cNvPr id="9" name="Inhaltsplatzhalter 25"/>
          <p:cNvSpPr>
            <a:spLocks noGrp="1"/>
          </p:cNvSpPr>
          <p:nvPr>
            <p:ph sz="quarter" idx="19"/>
          </p:nvPr>
        </p:nvSpPr>
        <p:spPr>
          <a:xfrm>
            <a:off x="468313" y="1953149"/>
            <a:ext cx="2519362"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Inhaltsplatzhalter 25"/>
          <p:cNvSpPr>
            <a:spLocks noGrp="1"/>
          </p:cNvSpPr>
          <p:nvPr>
            <p:ph sz="quarter" idx="20"/>
          </p:nvPr>
        </p:nvSpPr>
        <p:spPr>
          <a:xfrm>
            <a:off x="3311525" y="1952625"/>
            <a:ext cx="252095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2" name="Inhaltsplatzhalter 25"/>
          <p:cNvSpPr>
            <a:spLocks noGrp="1"/>
          </p:cNvSpPr>
          <p:nvPr>
            <p:ph sz="quarter" idx="21"/>
          </p:nvPr>
        </p:nvSpPr>
        <p:spPr>
          <a:xfrm>
            <a:off x="468313" y="4400625"/>
            <a:ext cx="2519362"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3" name="Inhaltsplatzhalter 25"/>
          <p:cNvSpPr>
            <a:spLocks noGrp="1"/>
          </p:cNvSpPr>
          <p:nvPr>
            <p:ph sz="quarter" idx="22"/>
          </p:nvPr>
        </p:nvSpPr>
        <p:spPr>
          <a:xfrm>
            <a:off x="3311526" y="4400625"/>
            <a:ext cx="252095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0" name="Inhaltsplatzhalter 25"/>
          <p:cNvSpPr>
            <a:spLocks noGrp="1"/>
          </p:cNvSpPr>
          <p:nvPr>
            <p:ph sz="quarter" idx="23"/>
          </p:nvPr>
        </p:nvSpPr>
        <p:spPr>
          <a:xfrm>
            <a:off x="6154738" y="1952625"/>
            <a:ext cx="252095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6" name="Inhaltsplatzhalter 25"/>
          <p:cNvSpPr>
            <a:spLocks noGrp="1"/>
          </p:cNvSpPr>
          <p:nvPr>
            <p:ph sz="quarter" idx="24"/>
          </p:nvPr>
        </p:nvSpPr>
        <p:spPr>
          <a:xfrm>
            <a:off x="6156325" y="4400625"/>
            <a:ext cx="2520950" cy="2124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pic>
        <p:nvPicPr>
          <p:cNvPr id="17" name="Grafik 16"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8"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Inhaltsfolie grau, 2 Objekte/Text 1/2-spaltig">
    <p:spTree>
      <p:nvGrpSpPr>
        <p:cNvPr id="1" name=""/>
        <p:cNvGrpSpPr/>
        <p:nvPr/>
      </p:nvGrpSpPr>
      <p:grpSpPr>
        <a:xfrm>
          <a:off x="0" y="0"/>
          <a:ext cx="0" cy="0"/>
          <a:chOff x="0" y="0"/>
          <a:chExt cx="0" cy="0"/>
        </a:xfrm>
      </p:grpSpPr>
      <p:pic>
        <p:nvPicPr>
          <p:cNvPr id="10" name="Grafik 9"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5" name="Datumsplatzhalter 4"/>
          <p:cNvSpPr>
            <a:spLocks noGrp="1"/>
          </p:cNvSpPr>
          <p:nvPr>
            <p:ph type="dt" sz="half" idx="10"/>
          </p:nvPr>
        </p:nvSpPr>
        <p:spPr/>
        <p:txBody>
          <a:bodyPr/>
          <a:lstStyle/>
          <a:p>
            <a:fld id="{19CCB0FA-1DA0-4D6C-B2FE-460BBD4D2793}" type="datetime1">
              <a:rPr lang="de-DE" smtClean="0"/>
              <a:t>20.06.2019</a:t>
            </a:fld>
            <a:endParaRPr lang="de-CH"/>
          </a:p>
        </p:txBody>
      </p:sp>
      <p:sp>
        <p:nvSpPr>
          <p:cNvPr id="7"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
        <p:nvSpPr>
          <p:cNvPr id="24" name="Inhaltsplatzhalter 15"/>
          <p:cNvSpPr>
            <a:spLocks noGrp="1"/>
          </p:cNvSpPr>
          <p:nvPr>
            <p:ph sz="quarter" idx="12"/>
          </p:nvPr>
        </p:nvSpPr>
        <p:spPr>
          <a:xfrm>
            <a:off x="3311525" y="1952625"/>
            <a:ext cx="5364163" cy="4572000"/>
          </a:xfrm>
          <a:solidFill>
            <a:schemeClr val="bg1"/>
          </a:solidFill>
        </p:spPr>
        <p:txBody>
          <a:bodyPr lIns="0" tIns="0" rIns="0" bIns="0"/>
          <a:lstStyle>
            <a:lvl1pPr marL="0" indent="0">
              <a:lnSpc>
                <a:spcPts val="2400"/>
              </a:lnSpc>
              <a:buNone/>
              <a:defRPr sz="2000" b="1">
                <a:solidFill>
                  <a:srgbClr val="67757E"/>
                </a:solidFill>
              </a:defRPr>
            </a:lvl1pPr>
          </a:lstStyle>
          <a:p>
            <a:pPr lvl="0"/>
            <a:r>
              <a:rPr lang="de-DE" smtClean="0"/>
              <a:t>Textmasterformat bearbeiten</a:t>
            </a:r>
          </a:p>
        </p:txBody>
      </p:sp>
      <p:sp>
        <p:nvSpPr>
          <p:cNvPr id="13" name="Inhaltsplatzhalter 15"/>
          <p:cNvSpPr>
            <a:spLocks noGrp="1"/>
          </p:cNvSpPr>
          <p:nvPr>
            <p:ph sz="quarter" idx="11"/>
          </p:nvPr>
        </p:nvSpPr>
        <p:spPr>
          <a:xfrm>
            <a:off x="468313" y="1952625"/>
            <a:ext cx="2519362" cy="2124000"/>
          </a:xfrm>
          <a:solidFill>
            <a:srgbClr val="ED7A30"/>
          </a:solidFill>
        </p:spPr>
        <p:txBody>
          <a:bodyPr lIns="180000" tIns="180000" rIns="180000" bIns="180000"/>
          <a:lstStyle>
            <a:lvl1pPr marL="0" indent="0">
              <a:lnSpc>
                <a:spcPts val="2400"/>
              </a:lnSpc>
              <a:buNone/>
              <a:defRPr sz="1600" b="0">
                <a:solidFill>
                  <a:schemeClr val="bg1"/>
                </a:solidFill>
              </a:defRPr>
            </a:lvl1pPr>
          </a:lstStyle>
          <a:p>
            <a:pPr lvl="0"/>
            <a:r>
              <a:rPr lang="de-DE" smtClean="0"/>
              <a:t>Textmasterformat bearbeiten</a:t>
            </a:r>
          </a:p>
        </p:txBody>
      </p:sp>
      <p:sp>
        <p:nvSpPr>
          <p:cNvPr id="14" name="Inhaltsplatzhalter 15"/>
          <p:cNvSpPr>
            <a:spLocks noGrp="1"/>
          </p:cNvSpPr>
          <p:nvPr>
            <p:ph sz="quarter" idx="13"/>
          </p:nvPr>
        </p:nvSpPr>
        <p:spPr>
          <a:xfrm>
            <a:off x="468313" y="4400625"/>
            <a:ext cx="2519362" cy="2124000"/>
          </a:xfrm>
          <a:solidFill>
            <a:srgbClr val="ED7A30"/>
          </a:solidFill>
        </p:spPr>
        <p:txBody>
          <a:bodyPr lIns="180000" tIns="180000" rIns="180000" bIns="180000"/>
          <a:lstStyle>
            <a:lvl1pPr marL="0" indent="0">
              <a:lnSpc>
                <a:spcPts val="2400"/>
              </a:lnSpc>
              <a:buNone/>
              <a:defRPr sz="1600" b="0">
                <a:solidFill>
                  <a:schemeClr val="bg1"/>
                </a:solidFill>
              </a:defRPr>
            </a:lvl1pPr>
          </a:lstStyle>
          <a:p>
            <a:pPr lvl="0"/>
            <a:r>
              <a:rPr lang="de-DE" smtClean="0"/>
              <a:t>Textmasterformat bearbeiten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Inhaltsfolie grau, 2 Objekte/Text 1/1-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7AC835E9-0840-470F-BF43-C4447FC6F559}" type="datetime1">
              <a:rPr lang="de-DE" smtClean="0"/>
              <a:t>20.06.2019</a:t>
            </a:fld>
            <a:endParaRPr lang="de-CH"/>
          </a:p>
        </p:txBody>
      </p:sp>
      <p:sp>
        <p:nvSpPr>
          <p:cNvPr id="24" name="Inhaltsplatzhalter 15"/>
          <p:cNvSpPr>
            <a:spLocks noGrp="1"/>
          </p:cNvSpPr>
          <p:nvPr>
            <p:ph sz="quarter" idx="12"/>
          </p:nvPr>
        </p:nvSpPr>
        <p:spPr>
          <a:xfrm>
            <a:off x="4733688" y="1952625"/>
            <a:ext cx="3942000" cy="4572000"/>
          </a:xfrm>
          <a:solidFill>
            <a:schemeClr val="bg1"/>
          </a:solidFill>
        </p:spPr>
        <p:txBody>
          <a:bodyPr lIns="0" tIns="0" rIns="0" bIns="0"/>
          <a:lstStyle>
            <a:lvl1pPr marL="0" indent="0">
              <a:lnSpc>
                <a:spcPts val="2400"/>
              </a:lnSpc>
              <a:buNone/>
              <a:defRPr sz="2000" b="1">
                <a:solidFill>
                  <a:srgbClr val="67757E"/>
                </a:solidFill>
              </a:defRPr>
            </a:lvl1pPr>
          </a:lstStyle>
          <a:p>
            <a:pPr lvl="0"/>
            <a:r>
              <a:rPr lang="de-DE" smtClean="0"/>
              <a:t>Textmasterformat bearbeiten</a:t>
            </a:r>
          </a:p>
        </p:txBody>
      </p:sp>
      <p:sp>
        <p:nvSpPr>
          <p:cNvPr id="13" name="Inhaltsplatzhalter 15"/>
          <p:cNvSpPr>
            <a:spLocks noGrp="1"/>
          </p:cNvSpPr>
          <p:nvPr>
            <p:ph sz="quarter" idx="11"/>
          </p:nvPr>
        </p:nvSpPr>
        <p:spPr>
          <a:xfrm>
            <a:off x="468313" y="1952625"/>
            <a:ext cx="3942000" cy="2124000"/>
          </a:xfrm>
          <a:solidFill>
            <a:srgbClr val="ED7A30"/>
          </a:solidFill>
        </p:spPr>
        <p:txBody>
          <a:bodyPr lIns="180000" tIns="180000" rIns="180000" bIns="180000"/>
          <a:lstStyle>
            <a:lvl1pPr marL="0" indent="0">
              <a:lnSpc>
                <a:spcPts val="2400"/>
              </a:lnSpc>
              <a:buNone/>
              <a:defRPr sz="1600" b="0">
                <a:solidFill>
                  <a:schemeClr val="bg1"/>
                </a:solidFill>
              </a:defRPr>
            </a:lvl1pPr>
          </a:lstStyle>
          <a:p>
            <a:pPr lvl="0"/>
            <a:r>
              <a:rPr lang="de-DE" smtClean="0"/>
              <a:t>Textmasterformat bearbeiten</a:t>
            </a:r>
          </a:p>
        </p:txBody>
      </p:sp>
      <p:sp>
        <p:nvSpPr>
          <p:cNvPr id="14" name="Inhaltsplatzhalter 15"/>
          <p:cNvSpPr>
            <a:spLocks noGrp="1"/>
          </p:cNvSpPr>
          <p:nvPr>
            <p:ph sz="quarter" idx="13"/>
          </p:nvPr>
        </p:nvSpPr>
        <p:spPr>
          <a:xfrm>
            <a:off x="468313" y="4400625"/>
            <a:ext cx="3942000" cy="2124000"/>
          </a:xfrm>
          <a:solidFill>
            <a:srgbClr val="ED7A30"/>
          </a:solidFill>
        </p:spPr>
        <p:txBody>
          <a:bodyPr lIns="180000" tIns="180000" rIns="180000" bIns="180000"/>
          <a:lstStyle>
            <a:lvl1pPr marL="0" indent="0">
              <a:lnSpc>
                <a:spcPts val="2400"/>
              </a:lnSpc>
              <a:buNone/>
              <a:defRPr sz="1600" b="0">
                <a:solidFill>
                  <a:schemeClr val="bg1"/>
                </a:solidFill>
              </a:defRPr>
            </a:lvl1pPr>
          </a:lstStyle>
          <a:p>
            <a:pPr lvl="0"/>
            <a:r>
              <a:rPr lang="de-DE" smtClean="0"/>
              <a:t>Textmasterformat bearbeiten</a:t>
            </a:r>
          </a:p>
        </p:txBody>
      </p:sp>
      <p:pic>
        <p:nvPicPr>
          <p:cNvPr id="10" name="Grafik 9"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1"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Inhaltsfolie grau, 2 Objekte/Text 2/1-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08B79630-0D7C-411F-B30D-766B9326FCC3}" type="datetime1">
              <a:rPr lang="de-DE" smtClean="0"/>
              <a:t>20.06.2019</a:t>
            </a:fld>
            <a:endParaRPr lang="de-CH"/>
          </a:p>
        </p:txBody>
      </p:sp>
      <p:sp>
        <p:nvSpPr>
          <p:cNvPr id="24" name="Inhaltsplatzhalter 15"/>
          <p:cNvSpPr>
            <a:spLocks noGrp="1"/>
          </p:cNvSpPr>
          <p:nvPr>
            <p:ph sz="quarter" idx="12"/>
          </p:nvPr>
        </p:nvSpPr>
        <p:spPr>
          <a:xfrm>
            <a:off x="6156324" y="1952625"/>
            <a:ext cx="2519363" cy="4572000"/>
          </a:xfrm>
          <a:solidFill>
            <a:schemeClr val="bg1"/>
          </a:solidFill>
        </p:spPr>
        <p:txBody>
          <a:bodyPr lIns="0" tIns="0" rIns="0" bIns="0"/>
          <a:lstStyle>
            <a:lvl1pPr marL="0" indent="0">
              <a:lnSpc>
                <a:spcPts val="2400"/>
              </a:lnSpc>
              <a:buNone/>
              <a:defRPr sz="2000" b="1">
                <a:solidFill>
                  <a:srgbClr val="67757E"/>
                </a:solidFill>
              </a:defRPr>
            </a:lvl1pPr>
          </a:lstStyle>
          <a:p>
            <a:pPr lvl="0"/>
            <a:r>
              <a:rPr lang="de-DE" smtClean="0"/>
              <a:t>Textmasterformat bearbeiten</a:t>
            </a:r>
          </a:p>
        </p:txBody>
      </p:sp>
      <p:sp>
        <p:nvSpPr>
          <p:cNvPr id="13" name="Inhaltsplatzhalter 15"/>
          <p:cNvSpPr>
            <a:spLocks noGrp="1"/>
          </p:cNvSpPr>
          <p:nvPr>
            <p:ph sz="quarter" idx="11"/>
          </p:nvPr>
        </p:nvSpPr>
        <p:spPr>
          <a:xfrm>
            <a:off x="468313" y="1952625"/>
            <a:ext cx="5364162" cy="2124000"/>
          </a:xfrm>
          <a:solidFill>
            <a:srgbClr val="ED7A30"/>
          </a:solidFill>
        </p:spPr>
        <p:txBody>
          <a:bodyPr lIns="180000" tIns="180000" rIns="180000" bIns="180000"/>
          <a:lstStyle>
            <a:lvl1pPr marL="0" indent="0">
              <a:lnSpc>
                <a:spcPts val="2400"/>
              </a:lnSpc>
              <a:buNone/>
              <a:defRPr sz="1600" b="0">
                <a:solidFill>
                  <a:schemeClr val="bg1"/>
                </a:solidFill>
              </a:defRPr>
            </a:lvl1pPr>
          </a:lstStyle>
          <a:p>
            <a:pPr lvl="0"/>
            <a:r>
              <a:rPr lang="de-DE" smtClean="0"/>
              <a:t>Textmasterformat bearbeiten</a:t>
            </a:r>
          </a:p>
        </p:txBody>
      </p:sp>
      <p:sp>
        <p:nvSpPr>
          <p:cNvPr id="14" name="Inhaltsplatzhalter 15"/>
          <p:cNvSpPr>
            <a:spLocks noGrp="1"/>
          </p:cNvSpPr>
          <p:nvPr>
            <p:ph sz="quarter" idx="13"/>
          </p:nvPr>
        </p:nvSpPr>
        <p:spPr>
          <a:xfrm>
            <a:off x="468313" y="4400625"/>
            <a:ext cx="5364162" cy="2124000"/>
          </a:xfrm>
          <a:solidFill>
            <a:srgbClr val="ED7A30"/>
          </a:solidFill>
        </p:spPr>
        <p:txBody>
          <a:bodyPr lIns="180000" tIns="180000" rIns="180000" bIns="180000"/>
          <a:lstStyle>
            <a:lvl1pPr marL="0" indent="0">
              <a:lnSpc>
                <a:spcPts val="2400"/>
              </a:lnSpc>
              <a:buNone/>
              <a:defRPr sz="1600" b="0">
                <a:solidFill>
                  <a:schemeClr val="bg1"/>
                </a:solidFill>
              </a:defRPr>
            </a:lvl1pPr>
          </a:lstStyle>
          <a:p>
            <a:pPr lvl="0"/>
            <a:r>
              <a:rPr lang="de-DE" smtClean="0"/>
              <a:t>Textmasterformat bearbeiten</a:t>
            </a:r>
          </a:p>
        </p:txBody>
      </p:sp>
      <p:pic>
        <p:nvPicPr>
          <p:cNvPr id="10" name="Grafik 9"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1"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Inhaltsfolie grau, 8 Objekte 4-spalti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35BA1CF-3FD2-4C7F-9B16-67BF5591EE00}" type="datetime1">
              <a:rPr lang="de-DE" smtClean="0"/>
              <a:t>20.06.2019</a:t>
            </a:fld>
            <a:endParaRPr lang="de-CH"/>
          </a:p>
        </p:txBody>
      </p:sp>
      <p:sp>
        <p:nvSpPr>
          <p:cNvPr id="11" name="Inhaltsplatzhalter 15"/>
          <p:cNvSpPr>
            <a:spLocks noGrp="1"/>
          </p:cNvSpPr>
          <p:nvPr>
            <p:ph sz="quarter" idx="11"/>
          </p:nvPr>
        </p:nvSpPr>
        <p:spPr>
          <a:xfrm>
            <a:off x="468313" y="1951200"/>
            <a:ext cx="1810800" cy="1810800"/>
          </a:xfrm>
          <a:solidFill>
            <a:srgbClr val="CFDADC"/>
          </a:solidFill>
        </p:spPr>
        <p:txBody>
          <a:bodyPr lIns="108000" tIns="108000" rIns="108000" bIns="108000"/>
          <a:lstStyle>
            <a:lvl1pPr marL="0" indent="0">
              <a:lnSpc>
                <a:spcPts val="2400"/>
              </a:lnSpc>
              <a:buNone/>
              <a:defRPr sz="1600" b="0">
                <a:solidFill>
                  <a:srgbClr val="67757E"/>
                </a:solidFill>
              </a:defRPr>
            </a:lvl1pPr>
          </a:lstStyle>
          <a:p>
            <a:pPr lvl="0"/>
            <a:r>
              <a:rPr lang="de-DE" smtClean="0"/>
              <a:t>Textmasterformat bearbeiten</a:t>
            </a:r>
          </a:p>
        </p:txBody>
      </p:sp>
      <p:sp>
        <p:nvSpPr>
          <p:cNvPr id="12" name="Inhaltsplatzhalter 15"/>
          <p:cNvSpPr>
            <a:spLocks noGrp="1"/>
          </p:cNvSpPr>
          <p:nvPr>
            <p:ph sz="quarter" idx="12"/>
          </p:nvPr>
        </p:nvSpPr>
        <p:spPr>
          <a:xfrm>
            <a:off x="6864888" y="1951200"/>
            <a:ext cx="1810800" cy="1810800"/>
          </a:xfrm>
          <a:solidFill>
            <a:srgbClr val="E5352C"/>
          </a:solidFill>
        </p:spPr>
        <p:txBody>
          <a:bodyPr lIns="108000" tIns="108000" rIns="108000" bIns="108000"/>
          <a:lstStyle>
            <a:lvl1pPr marL="0" indent="0">
              <a:lnSpc>
                <a:spcPts val="2400"/>
              </a:lnSpc>
              <a:buNone/>
              <a:defRPr sz="1600" b="0">
                <a:solidFill>
                  <a:schemeClr val="bg1"/>
                </a:solidFill>
              </a:defRPr>
            </a:lvl1pPr>
          </a:lstStyle>
          <a:p>
            <a:pPr lvl="0"/>
            <a:r>
              <a:rPr lang="de-DE" smtClean="0"/>
              <a:t>Textmasterformat bearbeiten</a:t>
            </a:r>
          </a:p>
        </p:txBody>
      </p:sp>
      <p:sp>
        <p:nvSpPr>
          <p:cNvPr id="13" name="Inhaltsplatzhalter 15"/>
          <p:cNvSpPr>
            <a:spLocks noGrp="1"/>
          </p:cNvSpPr>
          <p:nvPr>
            <p:ph sz="quarter" idx="13"/>
          </p:nvPr>
        </p:nvSpPr>
        <p:spPr>
          <a:xfrm>
            <a:off x="4732697" y="1951200"/>
            <a:ext cx="1810800" cy="1810800"/>
          </a:xfrm>
          <a:solidFill>
            <a:srgbClr val="FEE339"/>
          </a:solidFill>
        </p:spPr>
        <p:txBody>
          <a:bodyPr lIns="108000" tIns="108000" rIns="108000" bIns="108000"/>
          <a:lstStyle>
            <a:lvl1pPr marL="0" indent="0">
              <a:lnSpc>
                <a:spcPts val="2400"/>
              </a:lnSpc>
              <a:buNone/>
              <a:defRPr sz="1600" b="0">
                <a:solidFill>
                  <a:srgbClr val="67757E"/>
                </a:solidFill>
              </a:defRPr>
            </a:lvl1pPr>
          </a:lstStyle>
          <a:p>
            <a:pPr lvl="0"/>
            <a:r>
              <a:rPr lang="de-DE" smtClean="0"/>
              <a:t>Textmasterformat bearbeiten</a:t>
            </a:r>
          </a:p>
        </p:txBody>
      </p:sp>
      <p:sp>
        <p:nvSpPr>
          <p:cNvPr id="14" name="Inhaltsplatzhalter 15"/>
          <p:cNvSpPr>
            <a:spLocks noGrp="1"/>
          </p:cNvSpPr>
          <p:nvPr>
            <p:ph sz="quarter" idx="14"/>
          </p:nvPr>
        </p:nvSpPr>
        <p:spPr>
          <a:xfrm>
            <a:off x="2600505" y="1951200"/>
            <a:ext cx="1810800" cy="1810800"/>
          </a:xfrm>
          <a:solidFill>
            <a:srgbClr val="67757E"/>
          </a:solidFill>
        </p:spPr>
        <p:txBody>
          <a:bodyPr lIns="108000" tIns="108000" rIns="108000" bIns="108000"/>
          <a:lstStyle>
            <a:lvl1pPr marL="0" indent="0">
              <a:lnSpc>
                <a:spcPts val="2400"/>
              </a:lnSpc>
              <a:buNone/>
              <a:defRPr sz="1600" b="0">
                <a:solidFill>
                  <a:schemeClr val="bg1"/>
                </a:solidFill>
              </a:defRPr>
            </a:lvl1pPr>
          </a:lstStyle>
          <a:p>
            <a:pPr lvl="0"/>
            <a:r>
              <a:rPr lang="de-DE" smtClean="0"/>
              <a:t>Textmasterformat bearbeiten</a:t>
            </a:r>
          </a:p>
        </p:txBody>
      </p:sp>
      <p:sp>
        <p:nvSpPr>
          <p:cNvPr id="15" name="Inhaltsplatzhalter 15"/>
          <p:cNvSpPr>
            <a:spLocks noGrp="1"/>
          </p:cNvSpPr>
          <p:nvPr>
            <p:ph sz="quarter" idx="15"/>
          </p:nvPr>
        </p:nvSpPr>
        <p:spPr>
          <a:xfrm>
            <a:off x="468313" y="4042800"/>
            <a:ext cx="1810800" cy="1810800"/>
          </a:xfrm>
          <a:solidFill>
            <a:srgbClr val="FBC463"/>
          </a:solidFill>
        </p:spPr>
        <p:txBody>
          <a:bodyPr lIns="108000" tIns="108000" rIns="108000" bIns="108000"/>
          <a:lstStyle>
            <a:lvl1pPr marL="0" indent="0">
              <a:lnSpc>
                <a:spcPts val="2400"/>
              </a:lnSpc>
              <a:buNone/>
              <a:defRPr sz="1600" b="0">
                <a:solidFill>
                  <a:srgbClr val="67757E"/>
                </a:solidFill>
              </a:defRPr>
            </a:lvl1pPr>
          </a:lstStyle>
          <a:p>
            <a:pPr lvl="0"/>
            <a:r>
              <a:rPr lang="de-DE" smtClean="0"/>
              <a:t>Textmasterformat bearbeiten</a:t>
            </a:r>
          </a:p>
        </p:txBody>
      </p:sp>
      <p:sp>
        <p:nvSpPr>
          <p:cNvPr id="16" name="Inhaltsplatzhalter 15"/>
          <p:cNvSpPr>
            <a:spLocks noGrp="1"/>
          </p:cNvSpPr>
          <p:nvPr>
            <p:ph sz="quarter" idx="16"/>
          </p:nvPr>
        </p:nvSpPr>
        <p:spPr>
          <a:xfrm>
            <a:off x="6864888" y="4042800"/>
            <a:ext cx="1810800" cy="1810800"/>
          </a:xfrm>
          <a:solidFill>
            <a:srgbClr val="75A2C0"/>
          </a:solidFill>
        </p:spPr>
        <p:txBody>
          <a:bodyPr lIns="108000" tIns="108000" rIns="108000" bIns="108000"/>
          <a:lstStyle>
            <a:lvl1pPr marL="0" indent="0">
              <a:lnSpc>
                <a:spcPts val="2400"/>
              </a:lnSpc>
              <a:buNone/>
              <a:defRPr sz="1600" b="0">
                <a:solidFill>
                  <a:schemeClr val="bg1"/>
                </a:solidFill>
              </a:defRPr>
            </a:lvl1pPr>
          </a:lstStyle>
          <a:p>
            <a:pPr lvl="0"/>
            <a:r>
              <a:rPr lang="de-DE" smtClean="0"/>
              <a:t>Textmasterformat bearbeiten</a:t>
            </a:r>
          </a:p>
        </p:txBody>
      </p:sp>
      <p:sp>
        <p:nvSpPr>
          <p:cNvPr id="17" name="Inhaltsplatzhalter 15"/>
          <p:cNvSpPr>
            <a:spLocks noGrp="1"/>
          </p:cNvSpPr>
          <p:nvPr>
            <p:ph sz="quarter" idx="17"/>
          </p:nvPr>
        </p:nvSpPr>
        <p:spPr>
          <a:xfrm>
            <a:off x="4732697" y="4042800"/>
            <a:ext cx="1810800" cy="1810800"/>
          </a:xfrm>
          <a:solidFill>
            <a:srgbClr val="8ED0DC"/>
          </a:solidFill>
        </p:spPr>
        <p:txBody>
          <a:bodyPr lIns="108000" tIns="108000" rIns="108000" bIns="108000"/>
          <a:lstStyle>
            <a:lvl1pPr marL="0" indent="0">
              <a:lnSpc>
                <a:spcPts val="2400"/>
              </a:lnSpc>
              <a:buNone/>
              <a:defRPr sz="1600" b="0">
                <a:solidFill>
                  <a:srgbClr val="67757E"/>
                </a:solidFill>
              </a:defRPr>
            </a:lvl1pPr>
          </a:lstStyle>
          <a:p>
            <a:pPr lvl="0"/>
            <a:r>
              <a:rPr lang="de-DE" smtClean="0"/>
              <a:t>Textmasterformat bearbeiten</a:t>
            </a:r>
          </a:p>
        </p:txBody>
      </p:sp>
      <p:sp>
        <p:nvSpPr>
          <p:cNvPr id="18" name="Inhaltsplatzhalter 15"/>
          <p:cNvSpPr>
            <a:spLocks noGrp="1"/>
          </p:cNvSpPr>
          <p:nvPr>
            <p:ph sz="quarter" idx="18"/>
          </p:nvPr>
        </p:nvSpPr>
        <p:spPr>
          <a:xfrm>
            <a:off x="2600505" y="4042800"/>
            <a:ext cx="1810800" cy="1810800"/>
          </a:xfrm>
          <a:solidFill>
            <a:srgbClr val="ED7A30"/>
          </a:solidFill>
        </p:spPr>
        <p:txBody>
          <a:bodyPr lIns="108000" tIns="108000" rIns="108000" bIns="108000"/>
          <a:lstStyle>
            <a:lvl1pPr marL="0" indent="0">
              <a:lnSpc>
                <a:spcPts val="2400"/>
              </a:lnSpc>
              <a:buNone/>
              <a:defRPr sz="1600" b="0">
                <a:solidFill>
                  <a:schemeClr val="bg1"/>
                </a:solidFill>
              </a:defRPr>
            </a:lvl1pPr>
          </a:lstStyle>
          <a:p>
            <a:pPr lvl="0"/>
            <a:r>
              <a:rPr lang="de-DE" smtClean="0"/>
              <a:t>Textmasterformat bearbeiten</a:t>
            </a:r>
          </a:p>
        </p:txBody>
      </p:sp>
      <p:pic>
        <p:nvPicPr>
          <p:cNvPr id="19" name="Grafik 18"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20" name="Titel 6"/>
          <p:cNvSpPr>
            <a:spLocks noGrp="1"/>
          </p:cNvSpPr>
          <p:nvPr>
            <p:ph type="title"/>
          </p:nvPr>
        </p:nvSpPr>
        <p:spPr>
          <a:xfrm>
            <a:off x="468000" y="468000"/>
            <a:ext cx="5364475" cy="872034"/>
          </a:xfrm>
        </p:spPr>
        <p:txBody>
          <a:bodyPr/>
          <a:lstStyle>
            <a:lvl1pPr>
              <a:defRPr>
                <a:solidFill>
                  <a:schemeClr val="bg1"/>
                </a:solidFill>
              </a:defRPr>
            </a:lvl1pPr>
          </a:lstStyle>
          <a:p>
            <a:r>
              <a:rPr lang="de-DE" smtClean="0"/>
              <a:t>Titelmasterformat durch Klicken bearbeiten</a:t>
            </a:r>
            <a:endParaRPr lang="de-CH"/>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Inhaltsfolie grau, Bild/Text 1-spalt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endParaRPr lang="de-CH"/>
          </a:p>
        </p:txBody>
      </p:sp>
      <p:sp>
        <p:nvSpPr>
          <p:cNvPr id="9" name="Inhaltsplatzhalter 25"/>
          <p:cNvSpPr>
            <a:spLocks noGrp="1"/>
          </p:cNvSpPr>
          <p:nvPr>
            <p:ph sz="quarter" idx="19"/>
          </p:nvPr>
        </p:nvSpPr>
        <p:spPr>
          <a:xfrm>
            <a:off x="468313" y="1953149"/>
            <a:ext cx="8207375" cy="3528000"/>
          </a:xfrm>
          <a:solidFill>
            <a:schemeClr val="bg1"/>
          </a:solidFill>
        </p:spPr>
        <p:txBody>
          <a:bodyPr lIns="0" tIns="0" rIns="0" bIns="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1" name="Textplatzhalter 19"/>
          <p:cNvSpPr>
            <a:spLocks noGrp="1"/>
          </p:cNvSpPr>
          <p:nvPr>
            <p:ph type="body" sz="quarter" idx="15"/>
          </p:nvPr>
        </p:nvSpPr>
        <p:spPr>
          <a:xfrm>
            <a:off x="468313" y="5734799"/>
            <a:ext cx="8207375" cy="789825"/>
          </a:xfrm>
        </p:spPr>
        <p:txBody>
          <a:bodyPr/>
          <a:lstStyle>
            <a:lvl1pPr>
              <a:lnSpc>
                <a:spcPts val="2000"/>
              </a:lnSpc>
              <a:defRPr sz="1600" b="0"/>
            </a:lvl1pPr>
            <a:lvl2pPr>
              <a:defRPr sz="1600"/>
            </a:lvl2pPr>
            <a:lvl3pPr>
              <a:defRPr sz="1600"/>
            </a:lvl3pPr>
            <a:lvl4pPr>
              <a:defRPr sz="1600"/>
            </a:lvl4pPr>
            <a:lvl5pPr>
              <a:defRPr sz="1600"/>
            </a:lvl5pPr>
          </a:lstStyle>
          <a:p>
            <a:pPr lvl="0"/>
            <a:r>
              <a:rPr lang="de-DE" smtClean="0"/>
              <a:t>Textmasterformat bearbeiten</a:t>
            </a:r>
          </a:p>
        </p:txBody>
      </p:sp>
      <p:pic>
        <p:nvPicPr>
          <p:cNvPr id="12" name="Grafik 11" descr="Pfeilflaeche_gelb_Inhalt.png"/>
          <p:cNvPicPr>
            <a:picLocks noChangeAspect="1"/>
          </p:cNvPicPr>
          <p:nvPr userDrawn="1"/>
        </p:nvPicPr>
        <p:blipFill>
          <a:blip r:embed="rId2" cstate="print"/>
          <a:srcRect b="1588"/>
          <a:stretch>
            <a:fillRect/>
          </a:stretch>
        </p:blipFill>
        <p:spPr>
          <a:xfrm>
            <a:off x="0" y="0"/>
            <a:ext cx="9144000" cy="1628775"/>
          </a:xfrm>
          <a:prstGeom prst="rect">
            <a:avLst/>
          </a:prstGeom>
        </p:spPr>
      </p:pic>
      <p:sp>
        <p:nvSpPr>
          <p:cNvPr id="13" name="Titel 6"/>
          <p:cNvSpPr>
            <a:spLocks noGrp="1"/>
          </p:cNvSpPr>
          <p:nvPr>
            <p:ph type="title"/>
          </p:nvPr>
        </p:nvSpPr>
        <p:spPr>
          <a:xfrm>
            <a:off x="467519" y="562967"/>
            <a:ext cx="5688011" cy="872034"/>
          </a:xfrm>
        </p:spPr>
        <p:txBody>
          <a:bodyPr/>
          <a:lstStyle>
            <a:lvl1pPr>
              <a:defRPr>
                <a:solidFill>
                  <a:schemeClr val="bg1"/>
                </a:solidFill>
              </a:defRPr>
            </a:lvl1pPr>
          </a:lstStyle>
          <a:p>
            <a:r>
              <a:rPr lang="de-DE" smtClean="0"/>
              <a:t>Titelmasterformat durch Klicken bearbeiten</a:t>
            </a:r>
            <a:endParaRPr lang="de-CH"/>
          </a:p>
        </p:txBody>
      </p:sp>
    </p:spTree>
    <p:extLst>
      <p:ext uri="{BB962C8B-B14F-4D97-AF65-F5344CB8AC3E}">
        <p14:creationId xmlns:p14="http://schemas.microsoft.com/office/powerpoint/2010/main" val="345413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Schluss grau mit Hintergrundgrafik, 2 Logos">
    <p:spTree>
      <p:nvGrpSpPr>
        <p:cNvPr id="1" name=""/>
        <p:cNvGrpSpPr/>
        <p:nvPr/>
      </p:nvGrpSpPr>
      <p:grpSpPr>
        <a:xfrm>
          <a:off x="0" y="0"/>
          <a:ext cx="0" cy="0"/>
          <a:chOff x="0" y="0"/>
          <a:chExt cx="0" cy="0"/>
        </a:xfrm>
      </p:grpSpPr>
      <p:pic>
        <p:nvPicPr>
          <p:cNvPr id="4" name="Grafik 3"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pic>
        <p:nvPicPr>
          <p:cNvPr id="7" name="Grafik 6" descr="Pfeilflaeche_gelb.png"/>
          <p:cNvPicPr>
            <a:picLocks/>
          </p:cNvPicPr>
          <p:nvPr userDrawn="1"/>
        </p:nvPicPr>
        <p:blipFill>
          <a:blip r:embed="rId3" cstate="print"/>
          <a:stretch>
            <a:fillRect/>
          </a:stretch>
        </p:blipFill>
        <p:spPr>
          <a:xfrm>
            <a:off x="0" y="1628774"/>
            <a:ext cx="9144000" cy="5229226"/>
          </a:xfrm>
          <a:prstGeom prst="rect">
            <a:avLst/>
          </a:prstGeom>
        </p:spPr>
      </p:pic>
      <p:sp>
        <p:nvSpPr>
          <p:cNvPr id="6" name="Titel 6"/>
          <p:cNvSpPr>
            <a:spLocks noGrp="1"/>
          </p:cNvSpPr>
          <p:nvPr>
            <p:ph type="title"/>
          </p:nvPr>
        </p:nvSpPr>
        <p:spPr>
          <a:xfrm>
            <a:off x="467519" y="1628775"/>
            <a:ext cx="8208169" cy="4895850"/>
          </a:xfrm>
        </p:spPr>
        <p:txBody>
          <a:bodyPr anchor="ctr" anchorCtr="0">
            <a:noAutofit/>
          </a:bodyPr>
          <a:lstStyle>
            <a:lvl1pPr algn="ctr">
              <a:lnSpc>
                <a:spcPct val="100000"/>
              </a:lnSpc>
              <a:defRPr sz="6000">
                <a:solidFill>
                  <a:srgbClr val="FEE339"/>
                </a:solidFill>
              </a:defRPr>
            </a:lvl1pPr>
          </a:lstStyle>
          <a:p>
            <a:r>
              <a:rPr lang="de-DE" dirty="0" smtClean="0"/>
              <a:t>Titelmasterformat durch Klicken bearbeiten</a:t>
            </a:r>
            <a:endParaRPr lang="de-CH" dirty="0"/>
          </a:p>
        </p:txBody>
      </p:sp>
      <p:pic>
        <p:nvPicPr>
          <p:cNvPr id="5" name="Grafik 4" descr="GmdePratteln_254-227-57.wmf"/>
          <p:cNvPicPr>
            <a:picLocks noChangeAspect="1"/>
          </p:cNvPicPr>
          <p:nvPr userDrawn="1"/>
        </p:nvPicPr>
        <p:blipFill>
          <a:blip r:embed="rId4" cstate="print"/>
          <a:stretch>
            <a:fillRect/>
          </a:stretch>
        </p:blipFill>
        <p:spPr>
          <a:xfrm>
            <a:off x="468313" y="0"/>
            <a:ext cx="1974315" cy="76680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tartSchluss grau mit Hintergrundgrafik, 2 Logos">
    <p:spTree>
      <p:nvGrpSpPr>
        <p:cNvPr id="1" name=""/>
        <p:cNvGrpSpPr/>
        <p:nvPr/>
      </p:nvGrpSpPr>
      <p:grpSpPr>
        <a:xfrm>
          <a:off x="0" y="0"/>
          <a:ext cx="0" cy="0"/>
          <a:chOff x="0" y="0"/>
          <a:chExt cx="0" cy="0"/>
        </a:xfrm>
      </p:grpSpPr>
      <p:pic>
        <p:nvPicPr>
          <p:cNvPr id="4" name="Grafik 3"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pic>
        <p:nvPicPr>
          <p:cNvPr id="7" name="Grafik 6" descr="Pfeilflaeche_gelb.png"/>
          <p:cNvPicPr>
            <a:picLocks/>
          </p:cNvPicPr>
          <p:nvPr userDrawn="1"/>
        </p:nvPicPr>
        <p:blipFill>
          <a:blip r:embed="rId3" cstate="print"/>
          <a:stretch>
            <a:fillRect/>
          </a:stretch>
        </p:blipFill>
        <p:spPr>
          <a:xfrm>
            <a:off x="0" y="1628774"/>
            <a:ext cx="9144000" cy="5229226"/>
          </a:xfrm>
          <a:prstGeom prst="rect">
            <a:avLst/>
          </a:prstGeom>
        </p:spPr>
      </p:pic>
      <p:sp>
        <p:nvSpPr>
          <p:cNvPr id="6" name="Titel 6"/>
          <p:cNvSpPr>
            <a:spLocks noGrp="1"/>
          </p:cNvSpPr>
          <p:nvPr>
            <p:ph type="title"/>
          </p:nvPr>
        </p:nvSpPr>
        <p:spPr>
          <a:xfrm>
            <a:off x="467519" y="1628775"/>
            <a:ext cx="8208169" cy="4895850"/>
          </a:xfrm>
        </p:spPr>
        <p:txBody>
          <a:bodyPr anchor="ctr" anchorCtr="0">
            <a:noAutofit/>
          </a:bodyPr>
          <a:lstStyle>
            <a:lvl1pPr algn="ctr">
              <a:lnSpc>
                <a:spcPct val="100000"/>
              </a:lnSpc>
              <a:defRPr sz="6000">
                <a:solidFill>
                  <a:srgbClr val="FEE339"/>
                </a:solidFill>
              </a:defRPr>
            </a:lvl1pPr>
          </a:lstStyle>
          <a:p>
            <a:r>
              <a:rPr lang="de-DE" dirty="0" smtClean="0"/>
              <a:t>Titelmasterformat durch Klicken bearbeiten</a:t>
            </a:r>
            <a:endParaRPr lang="de-CH" dirty="0"/>
          </a:p>
        </p:txBody>
      </p:sp>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8313" y="404664"/>
            <a:ext cx="4620768" cy="670560"/>
          </a:xfrm>
          <a:prstGeom prst="rect">
            <a:avLst/>
          </a:prstGeom>
        </p:spPr>
      </p:pic>
    </p:spTree>
    <p:extLst>
      <p:ext uri="{BB962C8B-B14F-4D97-AF65-F5344CB8AC3E}">
        <p14:creationId xmlns:p14="http://schemas.microsoft.com/office/powerpoint/2010/main" val="284137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artSchluss grau mit Hintergrundgrafik, 2 Logos">
    <p:spTree>
      <p:nvGrpSpPr>
        <p:cNvPr id="1" name=""/>
        <p:cNvGrpSpPr/>
        <p:nvPr/>
      </p:nvGrpSpPr>
      <p:grpSpPr>
        <a:xfrm>
          <a:off x="0" y="0"/>
          <a:ext cx="0" cy="0"/>
          <a:chOff x="0" y="0"/>
          <a:chExt cx="0" cy="0"/>
        </a:xfrm>
      </p:grpSpPr>
      <p:pic>
        <p:nvPicPr>
          <p:cNvPr id="4" name="Grafik 3"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pic>
        <p:nvPicPr>
          <p:cNvPr id="7" name="Grafik 6" descr="Pfeilflaeche_gelb.png"/>
          <p:cNvPicPr>
            <a:picLocks/>
          </p:cNvPicPr>
          <p:nvPr userDrawn="1"/>
        </p:nvPicPr>
        <p:blipFill>
          <a:blip r:embed="rId3" cstate="print"/>
          <a:stretch>
            <a:fillRect/>
          </a:stretch>
        </p:blipFill>
        <p:spPr>
          <a:xfrm>
            <a:off x="0" y="1628774"/>
            <a:ext cx="9144000" cy="5229226"/>
          </a:xfrm>
          <a:prstGeom prst="rect">
            <a:avLst/>
          </a:prstGeom>
        </p:spPr>
      </p:pic>
      <p:sp>
        <p:nvSpPr>
          <p:cNvPr id="6" name="Titel 6"/>
          <p:cNvSpPr>
            <a:spLocks noGrp="1"/>
          </p:cNvSpPr>
          <p:nvPr>
            <p:ph type="title"/>
          </p:nvPr>
        </p:nvSpPr>
        <p:spPr>
          <a:xfrm>
            <a:off x="467519" y="1628775"/>
            <a:ext cx="8208169" cy="4895850"/>
          </a:xfrm>
        </p:spPr>
        <p:txBody>
          <a:bodyPr anchor="ctr" anchorCtr="0">
            <a:noAutofit/>
          </a:bodyPr>
          <a:lstStyle>
            <a:lvl1pPr algn="ctr">
              <a:lnSpc>
                <a:spcPct val="100000"/>
              </a:lnSpc>
              <a:defRPr sz="6000">
                <a:solidFill>
                  <a:srgbClr val="FEE339"/>
                </a:solidFill>
              </a:defRPr>
            </a:lvl1pPr>
          </a:lstStyle>
          <a:p>
            <a:r>
              <a:rPr lang="de-DE" dirty="0" smtClean="0"/>
              <a:t>Titelmasterformat durch Klicken bearbeiten</a:t>
            </a:r>
            <a:endParaRPr lang="de-CH" dirty="0"/>
          </a:p>
        </p:txBody>
      </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544" y="260648"/>
            <a:ext cx="4620768" cy="798576"/>
          </a:xfrm>
          <a:prstGeom prst="rect">
            <a:avLst/>
          </a:prstGeom>
        </p:spPr>
      </p:pic>
    </p:spTree>
    <p:extLst>
      <p:ext uri="{BB962C8B-B14F-4D97-AF65-F5344CB8AC3E}">
        <p14:creationId xmlns:p14="http://schemas.microsoft.com/office/powerpoint/2010/main" val="415613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folie 1 Bild">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0" y="1628774"/>
            <a:ext cx="9144000" cy="5229225"/>
          </a:xfrm>
        </p:spPr>
        <p:txBody>
          <a:bodyPr lIns="468000" tIns="0" rIns="0" bIns="0"/>
          <a:lstStyle>
            <a:lvl1pPr>
              <a:buNone/>
              <a:defRPr sz="1200" b="0"/>
            </a:lvl1pPr>
          </a:lstStyle>
          <a:p>
            <a:r>
              <a:rPr lang="de-DE" smtClean="0"/>
              <a:t>Bild durch Klicken auf Symbol hinzufügen</a:t>
            </a:r>
            <a:endParaRPr lang="de-CH"/>
          </a:p>
        </p:txBody>
      </p:sp>
      <p:pic>
        <p:nvPicPr>
          <p:cNvPr id="4" name="Grafik 3"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sp>
        <p:nvSpPr>
          <p:cNvPr id="6" name="Titel 6"/>
          <p:cNvSpPr>
            <a:spLocks noGrp="1"/>
          </p:cNvSpPr>
          <p:nvPr>
            <p:ph type="title"/>
          </p:nvPr>
        </p:nvSpPr>
        <p:spPr>
          <a:xfrm>
            <a:off x="468314" y="418950"/>
            <a:ext cx="5688011" cy="1209825"/>
          </a:xfrm>
        </p:spPr>
        <p:txBody>
          <a:bodyPr>
            <a:noAutofit/>
          </a:bodyPr>
          <a:lstStyle>
            <a:lvl1pPr>
              <a:defRPr>
                <a:solidFill>
                  <a:srgbClr val="67757E"/>
                </a:solidFill>
              </a:defRPr>
            </a:lvl1pPr>
          </a:lstStyle>
          <a:p>
            <a:r>
              <a:rPr lang="de-DE" smtClean="0"/>
              <a:t>Titelmasterformat durch Klicken bearbeiten</a:t>
            </a:r>
            <a:endParaRPr lang="de-CH"/>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folie mehrere Bilder">
    <p:spTree>
      <p:nvGrpSpPr>
        <p:cNvPr id="1" name=""/>
        <p:cNvGrpSpPr/>
        <p:nvPr/>
      </p:nvGrpSpPr>
      <p:grpSpPr>
        <a:xfrm>
          <a:off x="0" y="0"/>
          <a:ext cx="0" cy="0"/>
          <a:chOff x="0" y="0"/>
          <a:chExt cx="0" cy="0"/>
        </a:xfrm>
      </p:grpSpPr>
      <p:sp>
        <p:nvSpPr>
          <p:cNvPr id="13" name="Bildplatzhalter 12"/>
          <p:cNvSpPr>
            <a:spLocks noGrp="1"/>
          </p:cNvSpPr>
          <p:nvPr>
            <p:ph type="pic" sz="quarter" idx="10"/>
          </p:nvPr>
        </p:nvSpPr>
        <p:spPr>
          <a:xfrm>
            <a:off x="3311525" y="1628774"/>
            <a:ext cx="5832475" cy="5229225"/>
          </a:xfrm>
        </p:spPr>
        <p:txBody>
          <a:bodyPr/>
          <a:lstStyle>
            <a:lvl1pPr>
              <a:lnSpc>
                <a:spcPct val="100000"/>
              </a:lnSpc>
              <a:buNone/>
              <a:defRPr sz="1200" b="0"/>
            </a:lvl1pPr>
          </a:lstStyle>
          <a:p>
            <a:r>
              <a:rPr lang="de-DE" smtClean="0"/>
              <a:t>Bild durch Klicken auf Symbol hinzufügen</a:t>
            </a:r>
            <a:endParaRPr lang="de-CH"/>
          </a:p>
        </p:txBody>
      </p:sp>
      <p:sp>
        <p:nvSpPr>
          <p:cNvPr id="15" name="Bildplatzhalter 14"/>
          <p:cNvSpPr>
            <a:spLocks noGrp="1"/>
          </p:cNvSpPr>
          <p:nvPr>
            <p:ph type="pic" sz="quarter" idx="11"/>
          </p:nvPr>
        </p:nvSpPr>
        <p:spPr>
          <a:xfrm>
            <a:off x="0" y="1628775"/>
            <a:ext cx="2987675" cy="1530000"/>
          </a:xfrm>
        </p:spPr>
        <p:txBody>
          <a:bodyPr lIns="468000"/>
          <a:lstStyle>
            <a:lvl1pPr>
              <a:lnSpc>
                <a:spcPct val="100000"/>
              </a:lnSpc>
              <a:buNone/>
              <a:defRPr sz="1200" b="0"/>
            </a:lvl1pPr>
          </a:lstStyle>
          <a:p>
            <a:r>
              <a:rPr lang="de-DE" smtClean="0"/>
              <a:t>Bild durch Klicken auf Symbol hinzufügen</a:t>
            </a:r>
            <a:endParaRPr lang="de-CH"/>
          </a:p>
        </p:txBody>
      </p:sp>
      <p:sp>
        <p:nvSpPr>
          <p:cNvPr id="16" name="Bildplatzhalter 14"/>
          <p:cNvSpPr>
            <a:spLocks noGrp="1"/>
          </p:cNvSpPr>
          <p:nvPr>
            <p:ph type="pic" sz="quarter" idx="12"/>
          </p:nvPr>
        </p:nvSpPr>
        <p:spPr>
          <a:xfrm>
            <a:off x="0" y="5328000"/>
            <a:ext cx="2987675" cy="1530000"/>
          </a:xfrm>
        </p:spPr>
        <p:txBody>
          <a:bodyPr lIns="468000"/>
          <a:lstStyle>
            <a:lvl1pPr>
              <a:lnSpc>
                <a:spcPct val="100000"/>
              </a:lnSpc>
              <a:buNone/>
              <a:defRPr sz="1200" b="0"/>
            </a:lvl1pPr>
          </a:lstStyle>
          <a:p>
            <a:r>
              <a:rPr lang="de-DE" smtClean="0"/>
              <a:t>Bild durch Klicken auf Symbol hinzufügen</a:t>
            </a:r>
            <a:endParaRPr lang="de-CH"/>
          </a:p>
        </p:txBody>
      </p:sp>
      <p:sp>
        <p:nvSpPr>
          <p:cNvPr id="17" name="Bildplatzhalter 14"/>
          <p:cNvSpPr>
            <a:spLocks noGrp="1"/>
          </p:cNvSpPr>
          <p:nvPr>
            <p:ph type="pic" sz="quarter" idx="13"/>
          </p:nvPr>
        </p:nvSpPr>
        <p:spPr>
          <a:xfrm>
            <a:off x="0" y="3501008"/>
            <a:ext cx="2987675" cy="1530000"/>
          </a:xfrm>
        </p:spPr>
        <p:txBody>
          <a:bodyPr lIns="468000"/>
          <a:lstStyle>
            <a:lvl1pPr>
              <a:lnSpc>
                <a:spcPct val="100000"/>
              </a:lnSpc>
              <a:buNone/>
              <a:defRPr sz="1200" b="0"/>
            </a:lvl1pPr>
          </a:lstStyle>
          <a:p>
            <a:r>
              <a:rPr lang="de-DE" smtClean="0"/>
              <a:t>Bild durch Klicken auf Symbol hinzufügen</a:t>
            </a:r>
            <a:endParaRPr lang="de-CH"/>
          </a:p>
        </p:txBody>
      </p:sp>
      <p:pic>
        <p:nvPicPr>
          <p:cNvPr id="8" name="Grafik 7" descr="GmdePratteln_254-227-57.wmf"/>
          <p:cNvPicPr>
            <a:picLocks noChangeAspect="1"/>
          </p:cNvPicPr>
          <p:nvPr userDrawn="1"/>
        </p:nvPicPr>
        <p:blipFill>
          <a:blip r:embed="rId2" cstate="print"/>
          <a:stretch>
            <a:fillRect/>
          </a:stretch>
        </p:blipFill>
        <p:spPr>
          <a:xfrm>
            <a:off x="7253486" y="-1"/>
            <a:ext cx="1422202" cy="765175"/>
          </a:xfrm>
          <a:prstGeom prst="rect">
            <a:avLst/>
          </a:prstGeom>
        </p:spPr>
      </p:pic>
      <p:sp>
        <p:nvSpPr>
          <p:cNvPr id="10" name="Titel 6"/>
          <p:cNvSpPr>
            <a:spLocks noGrp="1"/>
          </p:cNvSpPr>
          <p:nvPr>
            <p:ph type="title"/>
          </p:nvPr>
        </p:nvSpPr>
        <p:spPr>
          <a:xfrm>
            <a:off x="468314" y="418950"/>
            <a:ext cx="5688011" cy="1209825"/>
          </a:xfrm>
        </p:spPr>
        <p:txBody>
          <a:bodyPr>
            <a:noAutofit/>
          </a:bodyPr>
          <a:lstStyle>
            <a:lvl1pPr>
              <a:defRPr>
                <a:solidFill>
                  <a:srgbClr val="67757E"/>
                </a:solidFill>
              </a:defRPr>
            </a:lvl1pPr>
          </a:lstStyle>
          <a:p>
            <a:r>
              <a:rPr lang="de-DE" smtClean="0"/>
              <a:t>Titelmasterformat durch Klicken bearbeiten</a:t>
            </a:r>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Kapitel-Titelfolie grau, Text/Bild 2/1-spaltig">
    <p:spTree>
      <p:nvGrpSpPr>
        <p:cNvPr id="1" name=""/>
        <p:cNvGrpSpPr/>
        <p:nvPr/>
      </p:nvGrpSpPr>
      <p:grpSpPr>
        <a:xfrm>
          <a:off x="0" y="0"/>
          <a:ext cx="0" cy="0"/>
          <a:chOff x="0" y="0"/>
          <a:chExt cx="0" cy="0"/>
        </a:xfrm>
      </p:grpSpPr>
      <p:pic>
        <p:nvPicPr>
          <p:cNvPr id="11" name="Grafik 10" descr="Pfeilflaeche_gelb.png"/>
          <p:cNvPicPr>
            <a:picLocks/>
          </p:cNvPicPr>
          <p:nvPr userDrawn="1"/>
        </p:nvPicPr>
        <p:blipFill>
          <a:blip r:embed="rId2" cstate="print"/>
          <a:stretch>
            <a:fillRect/>
          </a:stretch>
        </p:blipFill>
        <p:spPr>
          <a:xfrm>
            <a:off x="0" y="1628775"/>
            <a:ext cx="9144000" cy="4896000"/>
          </a:xfrm>
          <a:prstGeom prst="rect">
            <a:avLst/>
          </a:prstGeom>
        </p:spPr>
      </p:pic>
      <p:sp>
        <p:nvSpPr>
          <p:cNvPr id="35" name="Datumsplatzhalter 34"/>
          <p:cNvSpPr>
            <a:spLocks noGrp="1"/>
          </p:cNvSpPr>
          <p:nvPr>
            <p:ph type="dt" sz="half" idx="14"/>
          </p:nvPr>
        </p:nvSpPr>
        <p:spPr/>
        <p:txBody>
          <a:bodyPr/>
          <a:lstStyle/>
          <a:p>
            <a:fld id="{96269EA4-0769-48CD-8E12-1FF815AF991C}" type="datetime1">
              <a:rPr lang="de-DE" smtClean="0"/>
              <a:t>20.06.2019</a:t>
            </a:fld>
            <a:endParaRPr lang="de-CH"/>
          </a:p>
        </p:txBody>
      </p:sp>
      <p:sp>
        <p:nvSpPr>
          <p:cNvPr id="40" name="Textplatzhalter 39"/>
          <p:cNvSpPr>
            <a:spLocks noGrp="1"/>
          </p:cNvSpPr>
          <p:nvPr>
            <p:ph type="body" sz="quarter" idx="15"/>
          </p:nvPr>
        </p:nvSpPr>
        <p:spPr>
          <a:xfrm>
            <a:off x="468313" y="2592000"/>
            <a:ext cx="5364161" cy="3528000"/>
          </a:xfrm>
        </p:spPr>
        <p:txBody>
          <a:bodyPr lIns="0" tIns="0" rIns="0" bIns="0">
            <a:noAutofit/>
          </a:bodyPr>
          <a:lstStyle>
            <a:lvl1pPr marL="0" indent="0">
              <a:lnSpc>
                <a:spcPts val="3400"/>
              </a:lnSpc>
              <a:buNone/>
              <a:defRPr sz="3000" b="1">
                <a:solidFill>
                  <a:srgbClr val="FEE339"/>
                </a:solidFill>
              </a:defRPr>
            </a:lvl1pPr>
            <a:lvl2pPr marL="0" indent="0">
              <a:lnSpc>
                <a:spcPts val="3400"/>
              </a:lnSpc>
              <a:spcBef>
                <a:spcPts val="0"/>
              </a:spcBef>
              <a:buNone/>
              <a:defRPr sz="3000" b="0">
                <a:solidFill>
                  <a:srgbClr val="FEE339"/>
                </a:solidFill>
              </a:defRPr>
            </a:lvl2pPr>
            <a:lvl3pPr marL="0" indent="0">
              <a:lnSpc>
                <a:spcPts val="2200"/>
              </a:lnSpc>
              <a:spcBef>
                <a:spcPts val="2200"/>
              </a:spcBef>
              <a:buNone/>
              <a:defRPr sz="2000">
                <a:solidFill>
                  <a:srgbClr val="FEE339"/>
                </a:solidFill>
                <a:latin typeface="Arial" pitchFamily="34" charset="0"/>
                <a:cs typeface="Arial" pitchFamily="34" charset="0"/>
              </a:defRPr>
            </a:lvl3pPr>
          </a:lstStyle>
          <a:p>
            <a:pPr lvl="0"/>
            <a:r>
              <a:rPr lang="de-DE" smtClean="0"/>
              <a:t>Textmasterformat bearbeiten</a:t>
            </a:r>
          </a:p>
          <a:p>
            <a:pPr lvl="1"/>
            <a:r>
              <a:rPr lang="de-DE" smtClean="0"/>
              <a:t>Zweite Ebene</a:t>
            </a:r>
          </a:p>
          <a:p>
            <a:pPr lvl="2"/>
            <a:r>
              <a:rPr lang="de-DE" smtClean="0"/>
              <a:t>Dritte Ebene</a:t>
            </a:r>
          </a:p>
        </p:txBody>
      </p:sp>
      <p:pic>
        <p:nvPicPr>
          <p:cNvPr id="8" name="Grafik 7" descr="GmdePratteln_254-227-57.wmf"/>
          <p:cNvPicPr>
            <a:picLocks noChangeAspect="1"/>
          </p:cNvPicPr>
          <p:nvPr userDrawn="1"/>
        </p:nvPicPr>
        <p:blipFill>
          <a:blip r:embed="rId3" cstate="print"/>
          <a:stretch>
            <a:fillRect/>
          </a:stretch>
        </p:blipFill>
        <p:spPr>
          <a:xfrm>
            <a:off x="6987930" y="0"/>
            <a:ext cx="1687758" cy="908050"/>
          </a:xfrm>
          <a:prstGeom prst="rect">
            <a:avLst/>
          </a:prstGeom>
        </p:spPr>
      </p:pic>
      <p:sp>
        <p:nvSpPr>
          <p:cNvPr id="9" name="Inhaltsplatzhalter 25"/>
          <p:cNvSpPr>
            <a:spLocks noGrp="1"/>
          </p:cNvSpPr>
          <p:nvPr>
            <p:ph sz="quarter" idx="17"/>
          </p:nvPr>
        </p:nvSpPr>
        <p:spPr>
          <a:xfrm>
            <a:off x="6156324" y="1628775"/>
            <a:ext cx="2987675" cy="4895850"/>
          </a:xfrm>
          <a:solidFill>
            <a:schemeClr val="bg1"/>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
        <p:nvSpPr>
          <p:cNvPr id="13" name="Titel 6"/>
          <p:cNvSpPr>
            <a:spLocks noGrp="1"/>
          </p:cNvSpPr>
          <p:nvPr>
            <p:ph type="title"/>
          </p:nvPr>
        </p:nvSpPr>
        <p:spPr>
          <a:xfrm>
            <a:off x="467519" y="562967"/>
            <a:ext cx="5688011" cy="1065833"/>
          </a:xfrm>
        </p:spPr>
        <p:txBody>
          <a:bodyPr>
            <a:noAutofit/>
          </a:bodyPr>
          <a:lstStyle>
            <a:lvl1pPr>
              <a:defRPr>
                <a:solidFill>
                  <a:srgbClr val="67757E"/>
                </a:solidFill>
              </a:defRPr>
            </a:lvl1pPr>
          </a:lstStyle>
          <a:p>
            <a:r>
              <a:rPr lang="de-DE" smtClean="0"/>
              <a:t>Titelmasterformat durch Klicken bearbeiten</a:t>
            </a:r>
            <a:endParaRPr lang="de-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Kapitel-Titelfolie grau, Text/Bild 1/1-spaltig">
    <p:spTree>
      <p:nvGrpSpPr>
        <p:cNvPr id="1" name=""/>
        <p:cNvGrpSpPr/>
        <p:nvPr/>
      </p:nvGrpSpPr>
      <p:grpSpPr>
        <a:xfrm>
          <a:off x="0" y="0"/>
          <a:ext cx="0" cy="0"/>
          <a:chOff x="0" y="0"/>
          <a:chExt cx="0" cy="0"/>
        </a:xfrm>
      </p:grpSpPr>
      <p:pic>
        <p:nvPicPr>
          <p:cNvPr id="11" name="Grafik 10" descr="Pfeilflaeche_gelb.png"/>
          <p:cNvPicPr>
            <a:picLocks/>
          </p:cNvPicPr>
          <p:nvPr userDrawn="1"/>
        </p:nvPicPr>
        <p:blipFill>
          <a:blip r:embed="rId2" cstate="print"/>
          <a:stretch>
            <a:fillRect/>
          </a:stretch>
        </p:blipFill>
        <p:spPr>
          <a:xfrm>
            <a:off x="0" y="1628775"/>
            <a:ext cx="9144000" cy="4896000"/>
          </a:xfrm>
          <a:prstGeom prst="rect">
            <a:avLst/>
          </a:prstGeom>
        </p:spPr>
      </p:pic>
      <p:sp>
        <p:nvSpPr>
          <p:cNvPr id="35" name="Datumsplatzhalter 34"/>
          <p:cNvSpPr>
            <a:spLocks noGrp="1"/>
          </p:cNvSpPr>
          <p:nvPr>
            <p:ph type="dt" sz="half" idx="14"/>
          </p:nvPr>
        </p:nvSpPr>
        <p:spPr/>
        <p:txBody>
          <a:bodyPr/>
          <a:lstStyle/>
          <a:p>
            <a:fld id="{C0D8C6BF-8FA4-45E5-B502-DE5C2168EF52}" type="datetime1">
              <a:rPr lang="de-DE" smtClean="0"/>
              <a:t>20.06.2019</a:t>
            </a:fld>
            <a:endParaRPr lang="de-CH"/>
          </a:p>
        </p:txBody>
      </p:sp>
      <p:sp>
        <p:nvSpPr>
          <p:cNvPr id="40" name="Textplatzhalter 39"/>
          <p:cNvSpPr>
            <a:spLocks noGrp="1"/>
          </p:cNvSpPr>
          <p:nvPr>
            <p:ph type="body" sz="quarter" idx="15"/>
          </p:nvPr>
        </p:nvSpPr>
        <p:spPr>
          <a:xfrm>
            <a:off x="468313" y="2592000"/>
            <a:ext cx="4103687" cy="3528000"/>
          </a:xfrm>
        </p:spPr>
        <p:txBody>
          <a:bodyPr lIns="0" tIns="0" rIns="0" bIns="0">
            <a:noAutofit/>
          </a:bodyPr>
          <a:lstStyle>
            <a:lvl1pPr marL="0" indent="0">
              <a:lnSpc>
                <a:spcPts val="3400"/>
              </a:lnSpc>
              <a:buNone/>
              <a:defRPr sz="3000" b="1">
                <a:solidFill>
                  <a:srgbClr val="FEE339"/>
                </a:solidFill>
              </a:defRPr>
            </a:lvl1pPr>
            <a:lvl2pPr marL="0" indent="0">
              <a:lnSpc>
                <a:spcPts val="3400"/>
              </a:lnSpc>
              <a:spcBef>
                <a:spcPts val="0"/>
              </a:spcBef>
              <a:buNone/>
              <a:defRPr sz="3000" b="0">
                <a:solidFill>
                  <a:srgbClr val="FEE339"/>
                </a:solidFill>
              </a:defRPr>
            </a:lvl2pPr>
            <a:lvl3pPr marL="0" indent="0">
              <a:lnSpc>
                <a:spcPts val="2200"/>
              </a:lnSpc>
              <a:spcBef>
                <a:spcPts val="2200"/>
              </a:spcBef>
              <a:buNone/>
              <a:defRPr sz="2000">
                <a:solidFill>
                  <a:srgbClr val="FEE339"/>
                </a:solidFill>
                <a:latin typeface="Arial" pitchFamily="34" charset="0"/>
                <a:cs typeface="Arial" pitchFamily="34" charset="0"/>
              </a:defRPr>
            </a:lvl3pPr>
          </a:lstStyle>
          <a:p>
            <a:pPr lvl="0"/>
            <a:r>
              <a:rPr lang="de-DE" smtClean="0"/>
              <a:t>Textmasterformat bearbeiten</a:t>
            </a:r>
          </a:p>
          <a:p>
            <a:pPr lvl="1"/>
            <a:r>
              <a:rPr lang="de-DE" smtClean="0"/>
              <a:t>Zweite Ebene</a:t>
            </a:r>
          </a:p>
          <a:p>
            <a:pPr lvl="2"/>
            <a:r>
              <a:rPr lang="de-DE" smtClean="0"/>
              <a:t>Dritte Ebene</a:t>
            </a:r>
          </a:p>
        </p:txBody>
      </p:sp>
      <p:pic>
        <p:nvPicPr>
          <p:cNvPr id="8" name="Grafik 7" descr="GmdePratteln_254-227-57.wmf"/>
          <p:cNvPicPr>
            <a:picLocks noChangeAspect="1"/>
          </p:cNvPicPr>
          <p:nvPr userDrawn="1"/>
        </p:nvPicPr>
        <p:blipFill>
          <a:blip r:embed="rId3" cstate="print"/>
          <a:stretch>
            <a:fillRect/>
          </a:stretch>
        </p:blipFill>
        <p:spPr>
          <a:xfrm>
            <a:off x="6987930" y="0"/>
            <a:ext cx="1687758" cy="908050"/>
          </a:xfrm>
          <a:prstGeom prst="rect">
            <a:avLst/>
          </a:prstGeom>
        </p:spPr>
      </p:pic>
      <p:sp>
        <p:nvSpPr>
          <p:cNvPr id="7" name="Titel 6"/>
          <p:cNvSpPr>
            <a:spLocks noGrp="1"/>
          </p:cNvSpPr>
          <p:nvPr>
            <p:ph type="title"/>
          </p:nvPr>
        </p:nvSpPr>
        <p:spPr>
          <a:xfrm>
            <a:off x="467519" y="562967"/>
            <a:ext cx="5688011" cy="1065833"/>
          </a:xfrm>
        </p:spPr>
        <p:txBody>
          <a:bodyPr>
            <a:noAutofit/>
          </a:bodyPr>
          <a:lstStyle>
            <a:lvl1pPr>
              <a:defRPr>
                <a:solidFill>
                  <a:srgbClr val="67757E"/>
                </a:solidFill>
              </a:defRPr>
            </a:lvl1pPr>
          </a:lstStyle>
          <a:p>
            <a:r>
              <a:rPr lang="de-DE" smtClean="0"/>
              <a:t>Titelmasterformat durch Klicken bearbeiten</a:t>
            </a:r>
            <a:endParaRPr lang="de-CH"/>
          </a:p>
        </p:txBody>
      </p:sp>
      <p:sp>
        <p:nvSpPr>
          <p:cNvPr id="9" name="Inhaltsplatzhalter 25"/>
          <p:cNvSpPr>
            <a:spLocks noGrp="1"/>
          </p:cNvSpPr>
          <p:nvPr>
            <p:ph sz="quarter" idx="17"/>
          </p:nvPr>
        </p:nvSpPr>
        <p:spPr>
          <a:xfrm>
            <a:off x="4572000" y="1628775"/>
            <a:ext cx="4571999" cy="4895850"/>
          </a:xfrm>
          <a:solidFill>
            <a:schemeClr val="bg1"/>
          </a:solidFill>
        </p:spPr>
        <p:txBody>
          <a:bodyPr lIns="108000" tIns="108000" rIns="108000" bIns="108000"/>
          <a:lstStyle>
            <a:lvl1pPr>
              <a:lnSpc>
                <a:spcPts val="2000"/>
              </a:lnSpc>
              <a:defRPr sz="1600" b="0"/>
            </a:lvl1pPr>
            <a:lvl5pPr>
              <a:defRPr lang="de-CH" sz="1600" kern="1200" smtClean="0">
                <a:solidFill>
                  <a:srgbClr val="67757E"/>
                </a:solidFill>
                <a:latin typeface="Arial" pitchFamily="34" charset="0"/>
                <a:ea typeface="+mn-ea"/>
                <a:cs typeface="Arial" pitchFamily="34" charset="0"/>
              </a:defRPr>
            </a:lvl5pPr>
          </a:lstStyle>
          <a:p>
            <a:pPr lvl="0"/>
            <a:r>
              <a:rPr lang="de-DE" smtClean="0"/>
              <a:t>Textmasterformat bearbeiten</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472033"/>
            <a:ext cx="8218488" cy="436017"/>
          </a:xfrm>
          <a:prstGeom prst="rect">
            <a:avLst/>
          </a:prstGeom>
        </p:spPr>
        <p:txBody>
          <a:bodyPr vert="horz" wrap="square" lIns="0" tIns="0" rIns="0" bIns="0" rtlCol="0" anchor="t" anchorCtr="0">
            <a:spAutoFit/>
          </a:bodyPr>
          <a:lstStyle/>
          <a:p>
            <a:r>
              <a:rPr lang="de-DE" smtClean="0"/>
              <a:t>Titelmasterformat durch Klicken bearbeiten</a:t>
            </a:r>
            <a:endParaRPr lang="de-CH"/>
          </a:p>
        </p:txBody>
      </p:sp>
      <p:sp>
        <p:nvSpPr>
          <p:cNvPr id="3" name="Textplatzhalter 2"/>
          <p:cNvSpPr>
            <a:spLocks noGrp="1"/>
          </p:cNvSpPr>
          <p:nvPr>
            <p:ph type="body" idx="1"/>
          </p:nvPr>
        </p:nvSpPr>
        <p:spPr>
          <a:xfrm>
            <a:off x="468313" y="1557338"/>
            <a:ext cx="8207375" cy="4568825"/>
          </a:xfrm>
          <a:prstGeom prst="rect">
            <a:avLst/>
          </a:prstGeom>
        </p:spPr>
        <p:txBody>
          <a:bodyPr vert="horz" lIns="0" tIns="0" rIns="0" bIns="0" rtlCol="0">
            <a:no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68000" y="6524625"/>
            <a:ext cx="8207687" cy="324000"/>
          </a:xfrm>
          <a:prstGeom prst="rect">
            <a:avLst/>
          </a:prstGeom>
        </p:spPr>
        <p:txBody>
          <a:bodyPr vert="horz" lIns="0" tIns="0" rIns="0" bIns="0" rtlCol="0" anchor="ctr"/>
          <a:lstStyle>
            <a:lvl1pPr algn="l">
              <a:defRPr sz="900">
                <a:solidFill>
                  <a:srgbClr val="67757E"/>
                </a:solidFill>
                <a:latin typeface="Arial" pitchFamily="34" charset="0"/>
                <a:cs typeface="Arial" pitchFamily="34" charset="0"/>
              </a:defRPr>
            </a:lvl1pPr>
          </a:lstStyle>
          <a:p>
            <a:fld id="{7F4E8AB7-67B7-40D0-BA7B-AB4C9426A99D}" type="datetime1">
              <a:rPr lang="de-DE" smtClean="0"/>
              <a:t>20.06.2019</a:t>
            </a:fld>
            <a:endParaRPr lang="de-CH"/>
          </a:p>
        </p:txBody>
      </p:sp>
    </p:spTree>
  </p:cSld>
  <p:clrMap bg1="lt1" tx1="dk1" bg2="lt2" tx2="dk2" accent1="accent1" accent2="accent2" accent3="accent3" accent4="accent4" accent5="accent5" accent6="accent6" hlink="hlink" folHlink="folHlink"/>
  <p:sldLayoutIdLst>
    <p:sldLayoutId id="2147483701" r:id="rId1"/>
    <p:sldLayoutId id="2147483697" r:id="rId2"/>
    <p:sldLayoutId id="2147483698" r:id="rId3"/>
    <p:sldLayoutId id="2147483700" r:id="rId4"/>
    <p:sldLayoutId id="2147483702" r:id="rId5"/>
    <p:sldLayoutId id="2147483649" r:id="rId6"/>
    <p:sldLayoutId id="2147483660" r:id="rId7"/>
    <p:sldLayoutId id="2147483661" r:id="rId8"/>
    <p:sldLayoutId id="2147483678" r:id="rId9"/>
    <p:sldLayoutId id="2147483703" r:id="rId10"/>
    <p:sldLayoutId id="2147483675" r:id="rId11"/>
    <p:sldLayoutId id="2147483664" r:id="rId12"/>
    <p:sldLayoutId id="2147483652" r:id="rId13"/>
    <p:sldLayoutId id="2147483666" r:id="rId14"/>
    <p:sldLayoutId id="2147483667" r:id="rId15"/>
    <p:sldLayoutId id="2147483699" r:id="rId16"/>
    <p:sldLayoutId id="2147483682" r:id="rId17"/>
    <p:sldLayoutId id="2147483684" r:id="rId18"/>
    <p:sldLayoutId id="2147483671" r:id="rId19"/>
    <p:sldLayoutId id="2147483674" r:id="rId20"/>
    <p:sldLayoutId id="2147483669" r:id="rId21"/>
    <p:sldLayoutId id="2147483689" r:id="rId22"/>
    <p:sldLayoutId id="2147483673" r:id="rId23"/>
    <p:sldLayoutId id="2147483692" r:id="rId24"/>
    <p:sldLayoutId id="2147483694" r:id="rId25"/>
    <p:sldLayoutId id="2147483655" r:id="rId26"/>
    <p:sldLayoutId id="2147483704" r:id="rId27"/>
  </p:sldLayoutIdLst>
  <p:hf sldNum="0" hdr="0" ftr="0"/>
  <p:txStyles>
    <p:titleStyle>
      <a:lvl1pPr algn="l" defTabSz="914400" rtl="0" eaLnBrk="1" latinLnBrk="0" hangingPunct="1">
        <a:lnSpc>
          <a:spcPts val="3400"/>
        </a:lnSpc>
        <a:spcBef>
          <a:spcPct val="0"/>
        </a:spcBef>
        <a:buNone/>
        <a:defRPr sz="3000" b="1" kern="1200">
          <a:solidFill>
            <a:srgbClr val="67757E"/>
          </a:solidFill>
          <a:latin typeface="Arial" pitchFamily="34" charset="0"/>
          <a:ea typeface="+mj-ea"/>
          <a:cs typeface="Arial" pitchFamily="34" charset="0"/>
        </a:defRPr>
      </a:lvl1pPr>
    </p:titleStyle>
    <p:body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ims_objectId=33393;ims_versionNr=0;ims_downloadFormatId=-1"/>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t="10349"/>
          <a:stretch/>
        </p:blipFill>
        <p:spPr>
          <a:xfrm>
            <a:off x="0" y="1392864"/>
            <a:ext cx="9144000" cy="5465135"/>
          </a:xfrm>
          <a:prstGeom prst="rect">
            <a:avLst/>
          </a:prstGeom>
        </p:spPr>
      </p:pic>
      <p:sp>
        <p:nvSpPr>
          <p:cNvPr id="10" name="Titel 9"/>
          <p:cNvSpPr>
            <a:spLocks noGrp="1"/>
          </p:cNvSpPr>
          <p:nvPr>
            <p:ph type="title"/>
          </p:nvPr>
        </p:nvSpPr>
        <p:spPr/>
        <p:txBody>
          <a:bodyPr/>
          <a:lstStyle/>
          <a:p>
            <a:r>
              <a:rPr lang="de-CH" dirty="0" smtClean="0"/>
              <a:t>Siedlungsentwicklung</a:t>
            </a:r>
            <a:br>
              <a:rPr lang="de-CH" dirty="0" smtClean="0"/>
            </a:br>
            <a:r>
              <a:rPr lang="de-CH" dirty="0" smtClean="0"/>
              <a:t>in Pratteln</a:t>
            </a:r>
            <a:endParaRPr lang="de-CH"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smtClean="0"/>
              <a:t>Chuenimattareal</a:t>
            </a:r>
            <a:r>
              <a:rPr lang="de-CH" dirty="0" smtClean="0"/>
              <a:t> – neues Eingangstor für Pratteln</a:t>
            </a:r>
            <a:endParaRPr lang="de-CH" dirty="0"/>
          </a:p>
        </p:txBody>
      </p:sp>
      <p:pic>
        <p:nvPicPr>
          <p:cNvPr id="3074"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207" b="4207"/>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64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ims_objectId=74338;ims_versionNr=0;ims_downloadFormatId=-1"/>
          <p:cNvPicPr>
            <a:picLocks noGrp="1" noChangeAspect="1"/>
          </p:cNvPicPr>
          <p:nvPr>
            <p:ph type="pic" sz="quarter" idx="10"/>
            <p:custDataLst>
              <p:tags r:id="rId1"/>
            </p:custDataLst>
          </p:nvPr>
        </p:nvPicPr>
        <p:blipFill>
          <a:blip r:embed="rId4">
            <a:extLst>
              <a:ext uri="{28A0092B-C50C-407E-A947-70E740481C1C}">
                <a14:useLocalDpi xmlns:a14="http://schemas.microsoft.com/office/drawing/2010/main" val="0"/>
              </a:ext>
            </a:extLst>
          </a:blip>
          <a:srcRect t="11862" b="11862"/>
          <a:stretch>
            <a:fillRect/>
          </a:stretch>
        </p:blipFill>
        <p:spPr/>
      </p:pic>
      <p:sp>
        <p:nvSpPr>
          <p:cNvPr id="3" name="Titel 2"/>
          <p:cNvSpPr>
            <a:spLocks noGrp="1"/>
          </p:cNvSpPr>
          <p:nvPr>
            <p:ph type="title"/>
          </p:nvPr>
        </p:nvSpPr>
        <p:spPr/>
        <p:txBody>
          <a:bodyPr/>
          <a:lstStyle/>
          <a:p>
            <a:r>
              <a:rPr lang="de-CH" dirty="0" err="1" smtClean="0"/>
              <a:t>Bredella</a:t>
            </a:r>
            <a:endParaRPr lang="de-CH" dirty="0"/>
          </a:p>
        </p:txBody>
      </p:sp>
    </p:spTree>
    <p:extLst>
      <p:ext uri="{BB962C8B-B14F-4D97-AF65-F5344CB8AC3E}">
        <p14:creationId xmlns:p14="http://schemas.microsoft.com/office/powerpoint/2010/main" val="4171431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ims_objectId=74330;ims_versionNr=0;ims_downloadFormatId=-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8652" y="1556791"/>
            <a:ext cx="9152652" cy="6524695"/>
          </a:xfrm>
          <a:prstGeom prst="rect">
            <a:avLst/>
          </a:prstGeom>
        </p:spPr>
      </p:pic>
      <p:sp>
        <p:nvSpPr>
          <p:cNvPr id="3" name="Titel 2"/>
          <p:cNvSpPr>
            <a:spLocks noGrp="1"/>
          </p:cNvSpPr>
          <p:nvPr>
            <p:ph type="title"/>
          </p:nvPr>
        </p:nvSpPr>
        <p:spPr/>
        <p:txBody>
          <a:bodyPr/>
          <a:lstStyle/>
          <a:p>
            <a:r>
              <a:rPr lang="de-CH" dirty="0" smtClean="0"/>
              <a:t>Zentrale</a:t>
            </a:r>
            <a:endParaRPr lang="de-CH" dirty="0"/>
          </a:p>
        </p:txBody>
      </p:sp>
    </p:spTree>
    <p:extLst>
      <p:ext uri="{BB962C8B-B14F-4D97-AF65-F5344CB8AC3E}">
        <p14:creationId xmlns:p14="http://schemas.microsoft.com/office/powerpoint/2010/main" val="405137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Rheinlehne – neue Schiffsanlegestelle in </a:t>
            </a:r>
            <a:r>
              <a:rPr lang="de-CH" dirty="0" err="1" smtClean="0"/>
              <a:t>Prateln</a:t>
            </a:r>
            <a:endParaRPr lang="de-CH" dirty="0"/>
          </a:p>
        </p:txBody>
      </p:sp>
      <p:pic>
        <p:nvPicPr>
          <p:cNvPr id="2050"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8123" r="18123"/>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357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sp>
        <p:nvSpPr>
          <p:cNvPr id="3" name="Titel 2"/>
          <p:cNvSpPr>
            <a:spLocks noGrp="1"/>
          </p:cNvSpPr>
          <p:nvPr>
            <p:ph type="title"/>
          </p:nvPr>
        </p:nvSpPr>
        <p:spPr/>
        <p:txBody>
          <a:bodyPr/>
          <a:lstStyle/>
          <a:p>
            <a:r>
              <a:rPr lang="de-CH" dirty="0" err="1" smtClean="0"/>
              <a:t>Salina</a:t>
            </a:r>
            <a:r>
              <a:rPr lang="de-CH" dirty="0" smtClean="0"/>
              <a:t> </a:t>
            </a:r>
            <a:r>
              <a:rPr lang="de-CH" dirty="0" err="1" smtClean="0"/>
              <a:t>Raurica</a:t>
            </a:r>
            <a:endParaRPr lang="de-CH" dirty="0"/>
          </a:p>
        </p:txBody>
      </p:sp>
      <p:grpSp>
        <p:nvGrpSpPr>
          <p:cNvPr id="5" name="Gruppieren 4"/>
          <p:cNvGrpSpPr/>
          <p:nvPr/>
        </p:nvGrpSpPr>
        <p:grpSpPr>
          <a:xfrm>
            <a:off x="0" y="980466"/>
            <a:ext cx="9144000" cy="6103134"/>
            <a:chOff x="0" y="980466"/>
            <a:chExt cx="9144000" cy="6103134"/>
          </a:xfrm>
        </p:grpSpPr>
        <p:sp>
          <p:nvSpPr>
            <p:cNvPr id="6" name="Rechteck 5"/>
            <p:cNvSpPr/>
            <p:nvPr/>
          </p:nvSpPr>
          <p:spPr>
            <a:xfrm>
              <a:off x="0" y="980466"/>
              <a:ext cx="9144000" cy="6103134"/>
            </a:xfrm>
            <a:prstGeom prst="rect">
              <a:avLst/>
            </a:prstGeom>
            <a:blipFill>
              <a:blip r:embed="rId3">
                <a:alphaModFix amt="6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blipFill dpi="0" rotWithShape="1">
                  <a:blip r:embed="rId4">
                    <a:alphaModFix amt="67000"/>
                  </a:blip>
                  <a:srcRect/>
                  <a:stretch>
                    <a:fillRect/>
                  </a:stretch>
                </a:blipFill>
              </a:endParaRPr>
            </a:p>
          </p:txBody>
        </p:sp>
        <p:pic>
          <p:nvPicPr>
            <p:cNvPr id="7" name="Grafik 6"/>
            <p:cNvPicPr>
              <a:picLocks noChangeAspect="1"/>
            </p:cNvPicPr>
            <p:nvPr/>
          </p:nvPicPr>
          <p:blipFill>
            <a:blip r:embed="rId5"/>
            <a:stretch>
              <a:fillRect/>
            </a:stretch>
          </p:blipFill>
          <p:spPr>
            <a:xfrm>
              <a:off x="6817822" y="1116543"/>
              <a:ext cx="1989854" cy="1417623"/>
            </a:xfrm>
            <a:prstGeom prst="rect">
              <a:avLst/>
            </a:prstGeom>
          </p:spPr>
        </p:pic>
        <p:pic>
          <p:nvPicPr>
            <p:cNvPr id="8" name="Grafik 7"/>
            <p:cNvPicPr>
              <a:picLocks noChangeAspect="1"/>
            </p:cNvPicPr>
            <p:nvPr/>
          </p:nvPicPr>
          <p:blipFill>
            <a:blip r:embed="rId6"/>
            <a:stretch>
              <a:fillRect/>
            </a:stretch>
          </p:blipFill>
          <p:spPr>
            <a:xfrm>
              <a:off x="511064" y="2021308"/>
              <a:ext cx="2026288" cy="1436387"/>
            </a:xfrm>
            <a:prstGeom prst="rect">
              <a:avLst/>
            </a:prstGeom>
          </p:spPr>
        </p:pic>
        <p:pic>
          <p:nvPicPr>
            <p:cNvPr id="9" name="Grafik 8"/>
            <p:cNvPicPr>
              <a:picLocks noChangeAspect="1"/>
            </p:cNvPicPr>
            <p:nvPr/>
          </p:nvPicPr>
          <p:blipFill>
            <a:blip r:embed="rId7"/>
            <a:stretch>
              <a:fillRect/>
            </a:stretch>
          </p:blipFill>
          <p:spPr>
            <a:xfrm>
              <a:off x="6784073" y="4942230"/>
              <a:ext cx="2023603" cy="1432787"/>
            </a:xfrm>
            <a:prstGeom prst="rect">
              <a:avLst/>
            </a:prstGeom>
          </p:spPr>
        </p:pic>
        <p:pic>
          <p:nvPicPr>
            <p:cNvPr id="10" name="Grafik 9"/>
            <p:cNvPicPr>
              <a:picLocks noChangeAspect="1"/>
            </p:cNvPicPr>
            <p:nvPr/>
          </p:nvPicPr>
          <p:blipFill>
            <a:blip r:embed="rId8"/>
            <a:stretch>
              <a:fillRect/>
            </a:stretch>
          </p:blipFill>
          <p:spPr>
            <a:xfrm>
              <a:off x="511064" y="5230681"/>
              <a:ext cx="2023603" cy="1427299"/>
            </a:xfrm>
            <a:prstGeom prst="rect">
              <a:avLst/>
            </a:prstGeom>
          </p:spPr>
        </p:pic>
        <p:pic>
          <p:nvPicPr>
            <p:cNvPr id="11" name="Grafik 10"/>
            <p:cNvPicPr>
              <a:picLocks noChangeAspect="1"/>
            </p:cNvPicPr>
            <p:nvPr/>
          </p:nvPicPr>
          <p:blipFill>
            <a:blip r:embed="rId9"/>
            <a:stretch>
              <a:fillRect/>
            </a:stretch>
          </p:blipFill>
          <p:spPr>
            <a:xfrm>
              <a:off x="511064" y="3577323"/>
              <a:ext cx="2023603" cy="1433785"/>
            </a:xfrm>
            <a:prstGeom prst="rect">
              <a:avLst/>
            </a:prstGeom>
          </p:spPr>
        </p:pic>
        <p:sp>
          <p:nvSpPr>
            <p:cNvPr id="12" name="Freihandform 11"/>
            <p:cNvSpPr/>
            <p:nvPr/>
          </p:nvSpPr>
          <p:spPr>
            <a:xfrm>
              <a:off x="2466243" y="2630744"/>
              <a:ext cx="2586444" cy="930177"/>
            </a:xfrm>
            <a:custGeom>
              <a:avLst/>
              <a:gdLst>
                <a:gd name="connsiteX0" fmla="*/ 0 w 1254034"/>
                <a:gd name="connsiteY0" fmla="*/ 0 h 2168434"/>
                <a:gd name="connsiteX1" fmla="*/ 953588 w 1254034"/>
                <a:gd name="connsiteY1" fmla="*/ 1031966 h 2168434"/>
                <a:gd name="connsiteX2" fmla="*/ 1254034 w 1254034"/>
                <a:gd name="connsiteY2" fmla="*/ 2168434 h 2168434"/>
                <a:gd name="connsiteX0" fmla="*/ 0 w 1045028"/>
                <a:gd name="connsiteY0" fmla="*/ 0 h 2076994"/>
                <a:gd name="connsiteX1" fmla="*/ 744582 w 1045028"/>
                <a:gd name="connsiteY1" fmla="*/ 940526 h 2076994"/>
                <a:gd name="connsiteX2" fmla="*/ 1045028 w 1045028"/>
                <a:gd name="connsiteY2" fmla="*/ 2076994 h 2076994"/>
                <a:gd name="connsiteX0" fmla="*/ 0 w 1045028"/>
                <a:gd name="connsiteY0" fmla="*/ 0 h 2076994"/>
                <a:gd name="connsiteX1" fmla="*/ 744582 w 1045028"/>
                <a:gd name="connsiteY1" fmla="*/ 940526 h 2076994"/>
                <a:gd name="connsiteX2" fmla="*/ 1045028 w 1045028"/>
                <a:gd name="connsiteY2" fmla="*/ 2076994 h 2076994"/>
                <a:gd name="connsiteX0" fmla="*/ 0 w 1254033"/>
                <a:gd name="connsiteY0" fmla="*/ 0 h 2103120"/>
                <a:gd name="connsiteX1" fmla="*/ 953587 w 1254033"/>
                <a:gd name="connsiteY1" fmla="*/ 966652 h 2103120"/>
                <a:gd name="connsiteX2" fmla="*/ 1254033 w 1254033"/>
                <a:gd name="connsiteY2" fmla="*/ 2103120 h 2103120"/>
                <a:gd name="connsiteX0" fmla="*/ 0 w 2573381"/>
                <a:gd name="connsiteY0" fmla="*/ 0 h 971562"/>
                <a:gd name="connsiteX1" fmla="*/ 953587 w 2573381"/>
                <a:gd name="connsiteY1" fmla="*/ 966652 h 971562"/>
                <a:gd name="connsiteX2" fmla="*/ 2573381 w 2573381"/>
                <a:gd name="connsiteY2" fmla="*/ 444137 h 971562"/>
                <a:gd name="connsiteX0" fmla="*/ 0 w 2573381"/>
                <a:gd name="connsiteY0" fmla="*/ 320086 h 764223"/>
                <a:gd name="connsiteX1" fmla="*/ 1084215 w 2573381"/>
                <a:gd name="connsiteY1" fmla="*/ 6578 h 764223"/>
                <a:gd name="connsiteX2" fmla="*/ 2573381 w 2573381"/>
                <a:gd name="connsiteY2" fmla="*/ 764223 h 764223"/>
                <a:gd name="connsiteX0" fmla="*/ 0 w 2638695"/>
                <a:gd name="connsiteY0" fmla="*/ 8397 h 792168"/>
                <a:gd name="connsiteX1" fmla="*/ 1149529 w 2638695"/>
                <a:gd name="connsiteY1" fmla="*/ 34523 h 792168"/>
                <a:gd name="connsiteX2" fmla="*/ 2638695 w 2638695"/>
                <a:gd name="connsiteY2" fmla="*/ 792168 h 792168"/>
                <a:gd name="connsiteX0" fmla="*/ 0 w 2586444"/>
                <a:gd name="connsiteY0" fmla="*/ 10873 h 833833"/>
                <a:gd name="connsiteX1" fmla="*/ 1149529 w 2586444"/>
                <a:gd name="connsiteY1" fmla="*/ 36999 h 833833"/>
                <a:gd name="connsiteX2" fmla="*/ 2586444 w 2586444"/>
                <a:gd name="connsiteY2" fmla="*/ 833833 h 833833"/>
                <a:gd name="connsiteX0" fmla="*/ 0 w 2586444"/>
                <a:gd name="connsiteY0" fmla="*/ 107217 h 930177"/>
                <a:gd name="connsiteX1" fmla="*/ 1515289 w 2586444"/>
                <a:gd name="connsiteY1" fmla="*/ 28840 h 930177"/>
                <a:gd name="connsiteX2" fmla="*/ 2586444 w 2586444"/>
                <a:gd name="connsiteY2" fmla="*/ 930177 h 930177"/>
              </a:gdLst>
              <a:ahLst/>
              <a:cxnLst>
                <a:cxn ang="0">
                  <a:pos x="connsiteX0" y="connsiteY0"/>
                </a:cxn>
                <a:cxn ang="0">
                  <a:pos x="connsiteX1" y="connsiteY1"/>
                </a:cxn>
                <a:cxn ang="0">
                  <a:pos x="connsiteX2" y="connsiteY2"/>
                </a:cxn>
              </a:cxnLst>
              <a:rect l="l" t="t" r="r" b="b"/>
              <a:pathLst>
                <a:path w="2586444" h="930177">
                  <a:moveTo>
                    <a:pt x="0" y="107217"/>
                  </a:moveTo>
                  <a:cubicBezTo>
                    <a:pt x="476794" y="298806"/>
                    <a:pt x="1084215" y="-108320"/>
                    <a:pt x="1515289" y="28840"/>
                  </a:cubicBezTo>
                  <a:cubicBezTo>
                    <a:pt x="1946363" y="166000"/>
                    <a:pt x="2538547" y="736411"/>
                    <a:pt x="2586444" y="930177"/>
                  </a:cubicBezTo>
                </a:path>
              </a:pathLst>
            </a:custGeom>
            <a:noFill/>
            <a:ln w="25400">
              <a:solidFill>
                <a:schemeClr val="tx1"/>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3" name="Freihandform 12"/>
            <p:cNvSpPr/>
            <p:nvPr/>
          </p:nvSpPr>
          <p:spPr>
            <a:xfrm>
              <a:off x="2508069" y="5172891"/>
              <a:ext cx="2625634" cy="971467"/>
            </a:xfrm>
            <a:custGeom>
              <a:avLst/>
              <a:gdLst>
                <a:gd name="connsiteX0" fmla="*/ 0 w 2625634"/>
                <a:gd name="connsiteY0" fmla="*/ 653143 h 971467"/>
                <a:gd name="connsiteX1" fmla="*/ 1384662 w 2625634"/>
                <a:gd name="connsiteY1" fmla="*/ 940526 h 971467"/>
                <a:gd name="connsiteX2" fmla="*/ 2625634 w 2625634"/>
                <a:gd name="connsiteY2" fmla="*/ 0 h 971467"/>
              </a:gdLst>
              <a:ahLst/>
              <a:cxnLst>
                <a:cxn ang="0">
                  <a:pos x="connsiteX0" y="connsiteY0"/>
                </a:cxn>
                <a:cxn ang="0">
                  <a:pos x="connsiteX1" y="connsiteY1"/>
                </a:cxn>
                <a:cxn ang="0">
                  <a:pos x="connsiteX2" y="connsiteY2"/>
                </a:cxn>
              </a:cxnLst>
              <a:rect l="l" t="t" r="r" b="b"/>
              <a:pathLst>
                <a:path w="2625634" h="971467">
                  <a:moveTo>
                    <a:pt x="0" y="653143"/>
                  </a:moveTo>
                  <a:cubicBezTo>
                    <a:pt x="473528" y="851263"/>
                    <a:pt x="947056" y="1049383"/>
                    <a:pt x="1384662" y="940526"/>
                  </a:cubicBezTo>
                  <a:cubicBezTo>
                    <a:pt x="1822268" y="831669"/>
                    <a:pt x="2447108" y="95794"/>
                    <a:pt x="2625634" y="0"/>
                  </a:cubicBezTo>
                </a:path>
              </a:pathLst>
            </a:custGeom>
            <a:noFill/>
            <a:ln w="25400">
              <a:solidFill>
                <a:schemeClr val="tx1"/>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Freihandform 13"/>
            <p:cNvSpPr/>
            <p:nvPr/>
          </p:nvSpPr>
          <p:spPr>
            <a:xfrm>
              <a:off x="6502091" y="1775417"/>
              <a:ext cx="392764" cy="1856057"/>
            </a:xfrm>
            <a:custGeom>
              <a:avLst/>
              <a:gdLst>
                <a:gd name="connsiteX0" fmla="*/ 1724297 w 1724297"/>
                <a:gd name="connsiteY0" fmla="*/ 13120 h 1541474"/>
                <a:gd name="connsiteX1" fmla="*/ 666206 w 1724297"/>
                <a:gd name="connsiteY1" fmla="*/ 222125 h 1541474"/>
                <a:gd name="connsiteX2" fmla="*/ 0 w 1724297"/>
                <a:gd name="connsiteY2" fmla="*/ 1541474 h 1541474"/>
                <a:gd name="connsiteX0" fmla="*/ 1058091 w 1089929"/>
                <a:gd name="connsiteY0" fmla="*/ 25450 h 1880375"/>
                <a:gd name="connsiteX1" fmla="*/ 0 w 1089929"/>
                <a:gd name="connsiteY1" fmla="*/ 234455 h 1880375"/>
                <a:gd name="connsiteX2" fmla="*/ 1058091 w 1089929"/>
                <a:gd name="connsiteY2" fmla="*/ 1880375 h 1880375"/>
                <a:gd name="connsiteX0" fmla="*/ 329784 w 392764"/>
                <a:gd name="connsiteY0" fmla="*/ 1132 h 1856057"/>
                <a:gd name="connsiteX1" fmla="*/ 3213 w 392764"/>
                <a:gd name="connsiteY1" fmla="*/ 615086 h 1856057"/>
                <a:gd name="connsiteX2" fmla="*/ 329784 w 392764"/>
                <a:gd name="connsiteY2" fmla="*/ 1856057 h 1856057"/>
              </a:gdLst>
              <a:ahLst/>
              <a:cxnLst>
                <a:cxn ang="0">
                  <a:pos x="connsiteX0" y="connsiteY0"/>
                </a:cxn>
                <a:cxn ang="0">
                  <a:pos x="connsiteX1" y="connsiteY1"/>
                </a:cxn>
                <a:cxn ang="0">
                  <a:pos x="connsiteX2" y="connsiteY2"/>
                </a:cxn>
              </a:cxnLst>
              <a:rect l="l" t="t" r="r" b="b"/>
              <a:pathLst>
                <a:path w="392764" h="1856057">
                  <a:moveTo>
                    <a:pt x="329784" y="1132"/>
                  </a:moveTo>
                  <a:cubicBezTo>
                    <a:pt x="-55570" y="-21729"/>
                    <a:pt x="3213" y="305932"/>
                    <a:pt x="3213" y="615086"/>
                  </a:cubicBezTo>
                  <a:cubicBezTo>
                    <a:pt x="3213" y="924240"/>
                    <a:pt x="580155" y="1564320"/>
                    <a:pt x="329784" y="1856057"/>
                  </a:cubicBezTo>
                </a:path>
              </a:pathLst>
            </a:custGeom>
            <a:noFill/>
            <a:ln w="25400">
              <a:solidFill>
                <a:schemeClr val="tx1"/>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 name="Freihandform 14"/>
            <p:cNvSpPr/>
            <p:nvPr/>
          </p:nvSpPr>
          <p:spPr>
            <a:xfrm>
              <a:off x="5485379" y="4441371"/>
              <a:ext cx="1320370" cy="1302079"/>
            </a:xfrm>
            <a:custGeom>
              <a:avLst/>
              <a:gdLst>
                <a:gd name="connsiteX0" fmla="*/ 692331 w 692331"/>
                <a:gd name="connsiteY0" fmla="*/ 1449978 h 1449978"/>
                <a:gd name="connsiteX1" fmla="*/ 130628 w 692331"/>
                <a:gd name="connsiteY1" fmla="*/ 731520 h 1449978"/>
                <a:gd name="connsiteX2" fmla="*/ 0 w 692331"/>
                <a:gd name="connsiteY2" fmla="*/ 0 h 1449978"/>
                <a:gd name="connsiteX0" fmla="*/ 1237734 w 1237734"/>
                <a:gd name="connsiteY0" fmla="*/ 1423852 h 1423852"/>
                <a:gd name="connsiteX1" fmla="*/ 140453 w 1237734"/>
                <a:gd name="connsiteY1" fmla="*/ 731520 h 1423852"/>
                <a:gd name="connsiteX2" fmla="*/ 9825 w 1237734"/>
                <a:gd name="connsiteY2" fmla="*/ 0 h 1423852"/>
                <a:gd name="connsiteX0" fmla="*/ 1237734 w 1237734"/>
                <a:gd name="connsiteY0" fmla="*/ 1423852 h 1431073"/>
                <a:gd name="connsiteX1" fmla="*/ 140453 w 1237734"/>
                <a:gd name="connsiteY1" fmla="*/ 731520 h 1431073"/>
                <a:gd name="connsiteX2" fmla="*/ 9825 w 1237734"/>
                <a:gd name="connsiteY2" fmla="*/ 0 h 1431073"/>
                <a:gd name="connsiteX0" fmla="*/ 1251487 w 1251487"/>
                <a:gd name="connsiteY0" fmla="*/ 1293224 h 1302079"/>
                <a:gd name="connsiteX1" fmla="*/ 141143 w 1251487"/>
                <a:gd name="connsiteY1" fmla="*/ 731520 h 1302079"/>
                <a:gd name="connsiteX2" fmla="*/ 10515 w 1251487"/>
                <a:gd name="connsiteY2" fmla="*/ 0 h 1302079"/>
                <a:gd name="connsiteX0" fmla="*/ 1320370 w 1320370"/>
                <a:gd name="connsiteY0" fmla="*/ 1293224 h 1302079"/>
                <a:gd name="connsiteX1" fmla="*/ 144712 w 1320370"/>
                <a:gd name="connsiteY1" fmla="*/ 731520 h 1302079"/>
                <a:gd name="connsiteX2" fmla="*/ 14084 w 1320370"/>
                <a:gd name="connsiteY2" fmla="*/ 0 h 1302079"/>
              </a:gdLst>
              <a:ahLst/>
              <a:cxnLst>
                <a:cxn ang="0">
                  <a:pos x="connsiteX0" y="connsiteY0"/>
                </a:cxn>
                <a:cxn ang="0">
                  <a:pos x="connsiteX1" y="connsiteY1"/>
                </a:cxn>
                <a:cxn ang="0">
                  <a:pos x="connsiteX2" y="connsiteY2"/>
                </a:cxn>
              </a:cxnLst>
              <a:rect l="l" t="t" r="r" b="b"/>
              <a:pathLst>
                <a:path w="1320370" h="1302079">
                  <a:moveTo>
                    <a:pt x="1320370" y="1293224"/>
                  </a:moveTo>
                  <a:cubicBezTo>
                    <a:pt x="979646" y="1368334"/>
                    <a:pt x="362426" y="947057"/>
                    <a:pt x="144712" y="731520"/>
                  </a:cubicBezTo>
                  <a:cubicBezTo>
                    <a:pt x="-73002" y="515983"/>
                    <a:pt x="21704" y="244928"/>
                    <a:pt x="14084" y="0"/>
                  </a:cubicBezTo>
                </a:path>
              </a:pathLst>
            </a:custGeom>
            <a:noFill/>
            <a:ln w="25400">
              <a:solidFill>
                <a:schemeClr val="tx1"/>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Freihandform 15"/>
            <p:cNvSpPr/>
            <p:nvPr/>
          </p:nvSpPr>
          <p:spPr>
            <a:xfrm>
              <a:off x="2540138" y="4178215"/>
              <a:ext cx="1449975" cy="1058092"/>
            </a:xfrm>
            <a:custGeom>
              <a:avLst/>
              <a:gdLst>
                <a:gd name="connsiteX0" fmla="*/ 0 w 1254034"/>
                <a:gd name="connsiteY0" fmla="*/ 0 h 2168434"/>
                <a:gd name="connsiteX1" fmla="*/ 953588 w 1254034"/>
                <a:gd name="connsiteY1" fmla="*/ 1031966 h 2168434"/>
                <a:gd name="connsiteX2" fmla="*/ 1254034 w 1254034"/>
                <a:gd name="connsiteY2" fmla="*/ 2168434 h 2168434"/>
                <a:gd name="connsiteX0" fmla="*/ 0 w 1045028"/>
                <a:gd name="connsiteY0" fmla="*/ 0 h 2076994"/>
                <a:gd name="connsiteX1" fmla="*/ 744582 w 1045028"/>
                <a:gd name="connsiteY1" fmla="*/ 940526 h 2076994"/>
                <a:gd name="connsiteX2" fmla="*/ 1045028 w 1045028"/>
                <a:gd name="connsiteY2" fmla="*/ 2076994 h 2076994"/>
                <a:gd name="connsiteX0" fmla="*/ 0 w 1045028"/>
                <a:gd name="connsiteY0" fmla="*/ 0 h 2076994"/>
                <a:gd name="connsiteX1" fmla="*/ 744582 w 1045028"/>
                <a:gd name="connsiteY1" fmla="*/ 940526 h 2076994"/>
                <a:gd name="connsiteX2" fmla="*/ 1045028 w 1045028"/>
                <a:gd name="connsiteY2" fmla="*/ 2076994 h 2076994"/>
                <a:gd name="connsiteX0" fmla="*/ 0 w 1254033"/>
                <a:gd name="connsiteY0" fmla="*/ 0 h 2103120"/>
                <a:gd name="connsiteX1" fmla="*/ 953587 w 1254033"/>
                <a:gd name="connsiteY1" fmla="*/ 966652 h 2103120"/>
                <a:gd name="connsiteX2" fmla="*/ 1254033 w 1254033"/>
                <a:gd name="connsiteY2" fmla="*/ 2103120 h 2103120"/>
                <a:gd name="connsiteX0" fmla="*/ 0 w 2573381"/>
                <a:gd name="connsiteY0" fmla="*/ 0 h 971562"/>
                <a:gd name="connsiteX1" fmla="*/ 953587 w 2573381"/>
                <a:gd name="connsiteY1" fmla="*/ 966652 h 971562"/>
                <a:gd name="connsiteX2" fmla="*/ 2573381 w 2573381"/>
                <a:gd name="connsiteY2" fmla="*/ 444137 h 971562"/>
                <a:gd name="connsiteX0" fmla="*/ 0 w 2573381"/>
                <a:gd name="connsiteY0" fmla="*/ 320086 h 764223"/>
                <a:gd name="connsiteX1" fmla="*/ 1084215 w 2573381"/>
                <a:gd name="connsiteY1" fmla="*/ 6578 h 764223"/>
                <a:gd name="connsiteX2" fmla="*/ 2573381 w 2573381"/>
                <a:gd name="connsiteY2" fmla="*/ 764223 h 764223"/>
                <a:gd name="connsiteX0" fmla="*/ 0 w 2638695"/>
                <a:gd name="connsiteY0" fmla="*/ 8397 h 792168"/>
                <a:gd name="connsiteX1" fmla="*/ 1149529 w 2638695"/>
                <a:gd name="connsiteY1" fmla="*/ 34523 h 792168"/>
                <a:gd name="connsiteX2" fmla="*/ 2638695 w 2638695"/>
                <a:gd name="connsiteY2" fmla="*/ 792168 h 792168"/>
                <a:gd name="connsiteX0" fmla="*/ 0 w 2586444"/>
                <a:gd name="connsiteY0" fmla="*/ 10873 h 833833"/>
                <a:gd name="connsiteX1" fmla="*/ 1149529 w 2586444"/>
                <a:gd name="connsiteY1" fmla="*/ 36999 h 833833"/>
                <a:gd name="connsiteX2" fmla="*/ 2586444 w 2586444"/>
                <a:gd name="connsiteY2" fmla="*/ 833833 h 833833"/>
                <a:gd name="connsiteX0" fmla="*/ 0 w 2586444"/>
                <a:gd name="connsiteY0" fmla="*/ 107217 h 930177"/>
                <a:gd name="connsiteX1" fmla="*/ 1515289 w 2586444"/>
                <a:gd name="connsiteY1" fmla="*/ 28840 h 930177"/>
                <a:gd name="connsiteX2" fmla="*/ 2586444 w 2586444"/>
                <a:gd name="connsiteY2" fmla="*/ 930177 h 930177"/>
                <a:gd name="connsiteX0" fmla="*/ 0 w 1600373"/>
                <a:gd name="connsiteY0" fmla="*/ 120525 h 1178617"/>
                <a:gd name="connsiteX1" fmla="*/ 1515289 w 1600373"/>
                <a:gd name="connsiteY1" fmla="*/ 42148 h 1178617"/>
                <a:gd name="connsiteX2" fmla="*/ 1449975 w 1600373"/>
                <a:gd name="connsiteY2" fmla="*/ 1178617 h 1178617"/>
                <a:gd name="connsiteX0" fmla="*/ 0 w 1449975"/>
                <a:gd name="connsiteY0" fmla="*/ 0 h 1058092"/>
                <a:gd name="connsiteX1" fmla="*/ 1097277 w 1449975"/>
                <a:gd name="connsiteY1" fmla="*/ 182880 h 1058092"/>
                <a:gd name="connsiteX2" fmla="*/ 1449975 w 1449975"/>
                <a:gd name="connsiteY2" fmla="*/ 1058092 h 1058092"/>
              </a:gdLst>
              <a:ahLst/>
              <a:cxnLst>
                <a:cxn ang="0">
                  <a:pos x="connsiteX0" y="connsiteY0"/>
                </a:cxn>
                <a:cxn ang="0">
                  <a:pos x="connsiteX1" y="connsiteY1"/>
                </a:cxn>
                <a:cxn ang="0">
                  <a:pos x="connsiteX2" y="connsiteY2"/>
                </a:cxn>
              </a:cxnLst>
              <a:rect l="l" t="t" r="r" b="b"/>
              <a:pathLst>
                <a:path w="1449975" h="1058092">
                  <a:moveTo>
                    <a:pt x="0" y="0"/>
                  </a:moveTo>
                  <a:cubicBezTo>
                    <a:pt x="476794" y="191589"/>
                    <a:pt x="855615" y="6531"/>
                    <a:pt x="1097277" y="182880"/>
                  </a:cubicBezTo>
                  <a:cubicBezTo>
                    <a:pt x="1338939" y="359229"/>
                    <a:pt x="1402078" y="864326"/>
                    <a:pt x="1449975" y="1058092"/>
                  </a:cubicBezTo>
                </a:path>
              </a:pathLst>
            </a:custGeom>
            <a:noFill/>
            <a:ln w="25400">
              <a:solidFill>
                <a:schemeClr val="tx1"/>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Tree>
    <p:extLst>
      <p:ext uri="{BB962C8B-B14F-4D97-AF65-F5344CB8AC3E}">
        <p14:creationId xmlns:p14="http://schemas.microsoft.com/office/powerpoint/2010/main" val="29110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088A30D-7FC1-49BB-9722-F855D164CF56}" type="datetime1">
              <a:rPr lang="de-DE" smtClean="0"/>
              <a:t>20.06.2019</a:t>
            </a:fld>
            <a:endParaRPr lang="de-CH"/>
          </a:p>
        </p:txBody>
      </p:sp>
      <p:sp>
        <p:nvSpPr>
          <p:cNvPr id="3" name="Textplatzhalter 2"/>
          <p:cNvSpPr>
            <a:spLocks noGrp="1"/>
          </p:cNvSpPr>
          <p:nvPr>
            <p:ph type="body" sz="quarter" idx="19"/>
          </p:nvPr>
        </p:nvSpPr>
        <p:spPr>
          <a:xfrm>
            <a:off x="468312" y="1952625"/>
            <a:ext cx="8424168" cy="4248150"/>
          </a:xfrm>
        </p:spPr>
        <p:txBody>
          <a:bodyPr/>
          <a:lstStyle/>
          <a:p>
            <a:pPr marL="457200" lvl="0" indent="-457200">
              <a:lnSpc>
                <a:spcPct val="100000"/>
              </a:lnSpc>
              <a:buFontTx/>
              <a:buChar char="-"/>
            </a:pPr>
            <a:r>
              <a:rPr lang="de-CH" sz="2500" dirty="0" smtClean="0"/>
              <a:t>Wachstum erfordert Investition in Wohnraum, Infrastruktur und Arbeitsplätze </a:t>
            </a:r>
          </a:p>
          <a:p>
            <a:pPr marL="457200" indent="-457200">
              <a:lnSpc>
                <a:spcPct val="100000"/>
              </a:lnSpc>
              <a:buFontTx/>
              <a:buChar char="-"/>
            </a:pPr>
            <a:r>
              <a:rPr lang="de-CH" sz="2500" dirty="0"/>
              <a:t>Zukunftsweisenden und wirtschaftlich tragfähigen Städtebau umsetzen </a:t>
            </a:r>
          </a:p>
          <a:p>
            <a:pPr marL="457200" lvl="0" indent="-457200">
              <a:lnSpc>
                <a:spcPct val="100000"/>
              </a:lnSpc>
              <a:buFontTx/>
              <a:buChar char="-"/>
            </a:pPr>
            <a:r>
              <a:rPr lang="de-CH" sz="2500" dirty="0" smtClean="0"/>
              <a:t>Mit Freiräumen </a:t>
            </a:r>
            <a:r>
              <a:rPr lang="de-CH" sz="2500" dirty="0"/>
              <a:t>und </a:t>
            </a:r>
            <a:r>
              <a:rPr lang="de-CH" sz="2500" dirty="0" smtClean="0"/>
              <a:t>einer sorgfältigen </a:t>
            </a:r>
            <a:r>
              <a:rPr lang="de-CH" sz="2500" dirty="0"/>
              <a:t>Gestaltung der </a:t>
            </a:r>
            <a:r>
              <a:rPr lang="de-CH" sz="2500" dirty="0" smtClean="0"/>
              <a:t>Strassen zusätzliche Lebensqualität gewinnen.</a:t>
            </a:r>
          </a:p>
          <a:p>
            <a:pPr marL="457200" lvl="0" indent="-457200">
              <a:lnSpc>
                <a:spcPct val="100000"/>
              </a:lnSpc>
              <a:buFontTx/>
              <a:buChar char="-"/>
            </a:pPr>
            <a:r>
              <a:rPr lang="de-CH" sz="2500" dirty="0" smtClean="0"/>
              <a:t>„dichtes, aber </a:t>
            </a:r>
            <a:r>
              <a:rPr lang="de-CH" sz="2500" dirty="0"/>
              <a:t>nicht </a:t>
            </a:r>
            <a:r>
              <a:rPr lang="de-CH" sz="2500" dirty="0" smtClean="0"/>
              <a:t>enges Bauen</a:t>
            </a:r>
          </a:p>
          <a:p>
            <a:pPr marL="457200" lvl="0" indent="-457200">
              <a:lnSpc>
                <a:spcPct val="100000"/>
              </a:lnSpc>
              <a:buFontTx/>
              <a:buChar char="-"/>
            </a:pPr>
            <a:r>
              <a:rPr lang="de-CH" sz="2500" dirty="0" smtClean="0"/>
              <a:t>Neues </a:t>
            </a:r>
            <a:r>
              <a:rPr lang="de-CH" sz="2500" dirty="0"/>
              <a:t>erkennbares Zentrum </a:t>
            </a:r>
            <a:r>
              <a:rPr lang="de-CH" sz="2500" dirty="0" smtClean="0"/>
              <a:t>rund um den Bahnhof</a:t>
            </a:r>
          </a:p>
          <a:p>
            <a:pPr marL="457200" lvl="0" indent="-457200">
              <a:lnSpc>
                <a:spcPct val="100000"/>
              </a:lnSpc>
              <a:buFontTx/>
              <a:buChar char="-"/>
            </a:pPr>
            <a:r>
              <a:rPr lang="de-CH" sz="2500" dirty="0" smtClean="0"/>
              <a:t>Starke Nord-Süd-Verbindungen</a:t>
            </a:r>
            <a:endParaRPr lang="de-CH" sz="2500" dirty="0"/>
          </a:p>
          <a:p>
            <a:pPr marL="457200" indent="-457200">
              <a:buFontTx/>
              <a:buChar char="-"/>
            </a:pPr>
            <a:endParaRPr lang="de-CH" b="0" dirty="0" smtClean="0"/>
          </a:p>
        </p:txBody>
      </p:sp>
      <p:sp>
        <p:nvSpPr>
          <p:cNvPr id="4" name="Titel 3"/>
          <p:cNvSpPr>
            <a:spLocks noGrp="1"/>
          </p:cNvSpPr>
          <p:nvPr>
            <p:ph type="title"/>
          </p:nvPr>
        </p:nvSpPr>
        <p:spPr>
          <a:xfrm>
            <a:off x="467519" y="562967"/>
            <a:ext cx="5688011" cy="436017"/>
          </a:xfrm>
        </p:spPr>
        <p:txBody>
          <a:bodyPr/>
          <a:lstStyle/>
          <a:p>
            <a:r>
              <a:rPr lang="de-CH" dirty="0" smtClean="0"/>
              <a:t>Fazit.</a:t>
            </a:r>
            <a:endParaRPr lang="de-CH" dirty="0"/>
          </a:p>
        </p:txBody>
      </p:sp>
    </p:spTree>
    <p:extLst>
      <p:ext uri="{BB962C8B-B14F-4D97-AF65-F5344CB8AC3E}">
        <p14:creationId xmlns:p14="http://schemas.microsoft.com/office/powerpoint/2010/main" val="111225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4" name="Titel 3"/>
          <p:cNvSpPr>
            <a:spLocks noGrp="1"/>
          </p:cNvSpPr>
          <p:nvPr>
            <p:ph type="title"/>
          </p:nvPr>
        </p:nvSpPr>
        <p:spPr>
          <a:xfrm>
            <a:off x="467519" y="562967"/>
            <a:ext cx="5688011" cy="872034"/>
          </a:xfrm>
        </p:spPr>
        <p:txBody>
          <a:bodyPr/>
          <a:lstStyle/>
          <a:p>
            <a:r>
              <a:rPr lang="de-CH" dirty="0" smtClean="0"/>
              <a:t>Wachstum der Gemeinde in den letzten 10 Jahren</a:t>
            </a:r>
            <a:endParaRPr lang="de-CH" dirty="0"/>
          </a:p>
        </p:txBody>
      </p:sp>
      <p:graphicFrame>
        <p:nvGraphicFramePr>
          <p:cNvPr id="8" name="Diagramm 7"/>
          <p:cNvGraphicFramePr/>
          <p:nvPr>
            <p:extLst>
              <p:ext uri="{D42A27DB-BD31-4B8C-83A1-F6EECF244321}">
                <p14:modId xmlns:p14="http://schemas.microsoft.com/office/powerpoint/2010/main" val="4207519234"/>
              </p:ext>
            </p:extLst>
          </p:nvPr>
        </p:nvGraphicFramePr>
        <p:xfrm>
          <a:off x="683568" y="1988840"/>
          <a:ext cx="8136904"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p:cNvGraphicFramePr/>
          <p:nvPr>
            <p:extLst>
              <p:ext uri="{D42A27DB-BD31-4B8C-83A1-F6EECF244321}">
                <p14:modId xmlns:p14="http://schemas.microsoft.com/office/powerpoint/2010/main" val="564443632"/>
              </p:ext>
            </p:extLst>
          </p:nvPr>
        </p:nvGraphicFramePr>
        <p:xfrm>
          <a:off x="251520" y="1988840"/>
          <a:ext cx="8568952" cy="41764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2479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800"/>
            <a:ext cx="9144000" cy="5136302"/>
          </a:xfrm>
          <a:prstGeom prst="rect">
            <a:avLst/>
          </a:prstGeom>
        </p:spPr>
      </p:pic>
      <p:sp>
        <p:nvSpPr>
          <p:cNvPr id="2" name="Datumsplatzhalter 1"/>
          <p:cNvSpPr>
            <a:spLocks noGrp="1"/>
          </p:cNvSpPr>
          <p:nvPr>
            <p:ph type="dt" sz="half" idx="10"/>
          </p:nvPr>
        </p:nvSpPr>
        <p:spPr/>
        <p:txBody>
          <a:bodyPr/>
          <a:lstStyle/>
          <a:p>
            <a:endParaRPr lang="de-CH"/>
          </a:p>
        </p:txBody>
      </p:sp>
      <p:sp>
        <p:nvSpPr>
          <p:cNvPr id="7" name="Textplatzhalter 6"/>
          <p:cNvSpPr>
            <a:spLocks noGrp="1"/>
          </p:cNvSpPr>
          <p:nvPr>
            <p:ph type="body" sz="quarter" idx="15"/>
          </p:nvPr>
        </p:nvSpPr>
        <p:spPr/>
        <p:txBody>
          <a:bodyPr/>
          <a:lstStyle/>
          <a:p>
            <a:endParaRPr lang="de-CH" dirty="0"/>
          </a:p>
        </p:txBody>
      </p:sp>
      <p:sp>
        <p:nvSpPr>
          <p:cNvPr id="5" name="Titel 4"/>
          <p:cNvSpPr>
            <a:spLocks noGrp="1"/>
          </p:cNvSpPr>
          <p:nvPr>
            <p:ph type="title"/>
          </p:nvPr>
        </p:nvSpPr>
        <p:spPr>
          <a:xfrm>
            <a:off x="467519" y="562967"/>
            <a:ext cx="5688011" cy="436017"/>
          </a:xfrm>
        </p:spPr>
        <p:txBody>
          <a:bodyPr/>
          <a:lstStyle/>
          <a:p>
            <a:r>
              <a:rPr lang="de-CH" dirty="0" smtClean="0"/>
              <a:t>Verdichtung nach innen</a:t>
            </a:r>
            <a:endParaRPr lang="de-CH" dirty="0"/>
          </a:p>
        </p:txBody>
      </p:sp>
      <p:graphicFrame>
        <p:nvGraphicFramePr>
          <p:cNvPr id="10" name="Diagramm 9"/>
          <p:cNvGraphicFramePr/>
          <p:nvPr>
            <p:extLst>
              <p:ext uri="{D42A27DB-BD31-4B8C-83A1-F6EECF244321}">
                <p14:modId xmlns:p14="http://schemas.microsoft.com/office/powerpoint/2010/main" val="4070442837"/>
              </p:ext>
            </p:extLst>
          </p:nvPr>
        </p:nvGraphicFramePr>
        <p:xfrm>
          <a:off x="755576" y="1124744"/>
          <a:ext cx="8293040" cy="58805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6871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088A30D-7FC1-49BB-9722-F855D164CF56}" type="datetime1">
              <a:rPr lang="de-DE" smtClean="0"/>
              <a:t>20.06.2019</a:t>
            </a:fld>
            <a:endParaRPr lang="de-CH"/>
          </a:p>
        </p:txBody>
      </p:sp>
      <p:sp>
        <p:nvSpPr>
          <p:cNvPr id="3" name="Textplatzhalter 2"/>
          <p:cNvSpPr>
            <a:spLocks noGrp="1"/>
          </p:cNvSpPr>
          <p:nvPr>
            <p:ph type="body" sz="quarter" idx="19"/>
          </p:nvPr>
        </p:nvSpPr>
        <p:spPr/>
        <p:txBody>
          <a:bodyPr/>
          <a:lstStyle/>
          <a:p>
            <a:pPr marL="457200" indent="-457200">
              <a:buFontTx/>
              <a:buChar char="-"/>
            </a:pPr>
            <a:r>
              <a:rPr lang="de-CH" sz="2500" dirty="0" smtClean="0"/>
              <a:t>Wir setzen auf urbane </a:t>
            </a:r>
            <a:r>
              <a:rPr lang="de-CH" sz="2500" dirty="0"/>
              <a:t>Qualität: </a:t>
            </a:r>
            <a:r>
              <a:rPr lang="de-CH" sz="2500" dirty="0" smtClean="0"/>
              <a:t>Kurze </a:t>
            </a:r>
            <a:r>
              <a:rPr lang="de-CH" sz="2500" dirty="0"/>
              <a:t>Wege, wichtige Versorgungsleistungen vor Ort und eine gute Anbindung an den öffentlichen Verkehr</a:t>
            </a:r>
            <a:r>
              <a:rPr lang="de-CH" sz="2500" dirty="0" smtClean="0"/>
              <a:t>.</a:t>
            </a:r>
          </a:p>
          <a:p>
            <a:pPr marL="457200" indent="-457200">
              <a:buFontTx/>
              <a:buChar char="-"/>
            </a:pPr>
            <a:r>
              <a:rPr lang="de-CH" sz="2500" dirty="0" smtClean="0"/>
              <a:t>Wir legen Wert auf attraktive Frei- und Strassenräume.</a:t>
            </a:r>
          </a:p>
          <a:p>
            <a:pPr marL="457200" indent="-457200">
              <a:buFontTx/>
              <a:buChar char="-"/>
            </a:pPr>
            <a:r>
              <a:rPr lang="de-CH" sz="2500" dirty="0" smtClean="0"/>
              <a:t>Wir entwickeln Quartiere in Anlehnung </a:t>
            </a:r>
            <a:r>
              <a:rPr lang="de-CH" sz="2500" dirty="0"/>
              <a:t>an </a:t>
            </a:r>
            <a:r>
              <a:rPr lang="de-CH" sz="2500" dirty="0" smtClean="0"/>
              <a:t>die 2000 </a:t>
            </a:r>
            <a:r>
              <a:rPr lang="de-CH" sz="2500" dirty="0"/>
              <a:t>Watt </a:t>
            </a:r>
            <a:r>
              <a:rPr lang="de-CH" sz="2500" dirty="0" smtClean="0"/>
              <a:t>Gesellschaft.</a:t>
            </a:r>
          </a:p>
          <a:p>
            <a:pPr marL="457200" indent="-457200">
              <a:buFontTx/>
              <a:buChar char="-"/>
            </a:pPr>
            <a:r>
              <a:rPr lang="de-CH" sz="2500" dirty="0" smtClean="0"/>
              <a:t>Wir schaffen Quartiere, die Wohnen </a:t>
            </a:r>
            <a:r>
              <a:rPr lang="de-CH" sz="2500" dirty="0"/>
              <a:t>und Arbeiten sinnvoll miteinander </a:t>
            </a:r>
            <a:r>
              <a:rPr lang="de-CH" sz="2500" dirty="0" smtClean="0"/>
              <a:t>verbinden.</a:t>
            </a:r>
            <a:endParaRPr lang="de-CH" sz="2500" dirty="0"/>
          </a:p>
        </p:txBody>
      </p:sp>
      <p:sp>
        <p:nvSpPr>
          <p:cNvPr id="4" name="Titel 3"/>
          <p:cNvSpPr>
            <a:spLocks noGrp="1"/>
          </p:cNvSpPr>
          <p:nvPr>
            <p:ph type="title"/>
          </p:nvPr>
        </p:nvSpPr>
        <p:spPr>
          <a:xfrm>
            <a:off x="467519" y="562967"/>
            <a:ext cx="5688011" cy="436017"/>
          </a:xfrm>
        </p:spPr>
        <p:txBody>
          <a:bodyPr/>
          <a:lstStyle/>
          <a:p>
            <a:r>
              <a:rPr lang="de-CH" dirty="0" smtClean="0"/>
              <a:t>Entwicklungsgrundsätze</a:t>
            </a:r>
            <a:endParaRPr lang="de-CH" dirty="0"/>
          </a:p>
        </p:txBody>
      </p:sp>
    </p:spTree>
    <p:extLst>
      <p:ext uri="{BB962C8B-B14F-4D97-AF65-F5344CB8AC3E}">
        <p14:creationId xmlns:p14="http://schemas.microsoft.com/office/powerpoint/2010/main" val="115764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a:p>
        </p:txBody>
      </p:sp>
      <p:sp>
        <p:nvSpPr>
          <p:cNvPr id="4" name="Titel 3"/>
          <p:cNvSpPr>
            <a:spLocks noGrp="1"/>
          </p:cNvSpPr>
          <p:nvPr>
            <p:ph type="title"/>
          </p:nvPr>
        </p:nvSpPr>
        <p:spPr>
          <a:xfrm>
            <a:off x="467519" y="562967"/>
            <a:ext cx="5688011" cy="436017"/>
          </a:xfrm>
        </p:spPr>
        <p:txBody>
          <a:bodyPr/>
          <a:lstStyle/>
          <a:p>
            <a:r>
              <a:rPr lang="de-CH" dirty="0" smtClean="0"/>
              <a:t>Entwicklungstendenzen</a:t>
            </a:r>
            <a:endParaRPr lang="de-CH" dirty="0"/>
          </a:p>
        </p:txBody>
      </p:sp>
      <p:graphicFrame>
        <p:nvGraphicFramePr>
          <p:cNvPr id="5" name="Diagramm 4"/>
          <p:cNvGraphicFramePr/>
          <p:nvPr>
            <p:extLst>
              <p:ext uri="{D42A27DB-BD31-4B8C-83A1-F6EECF244321}">
                <p14:modId xmlns:p14="http://schemas.microsoft.com/office/powerpoint/2010/main" val="1287301625"/>
              </p:ext>
            </p:extLst>
          </p:nvPr>
        </p:nvGraphicFramePr>
        <p:xfrm>
          <a:off x="1115616" y="1820821"/>
          <a:ext cx="7056784" cy="4704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8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2BDE3BE-95DD-450E-BE17-BB467D5CD02A}" type="datetime1">
              <a:rPr lang="de-DE" smtClean="0"/>
              <a:t>20.06.2019</a:t>
            </a:fld>
            <a:endParaRPr lang="de-CH"/>
          </a:p>
        </p:txBody>
      </p:sp>
      <p:pic>
        <p:nvPicPr>
          <p:cNvPr id="8" name="Inhaltsplatzhalter 7"/>
          <p:cNvPicPr>
            <a:picLocks noGrp="1" noChangeAspect="1"/>
          </p:cNvPicPr>
          <p:nvPr>
            <p:ph sz="quarter" idx="19"/>
          </p:nvPr>
        </p:nvPicPr>
        <p:blipFill>
          <a:blip r:embed="rId4"/>
          <a:stretch>
            <a:fillRect/>
          </a:stretch>
        </p:blipFill>
        <p:spPr>
          <a:xfrm>
            <a:off x="468313" y="2888780"/>
            <a:ext cx="3941762" cy="1656703"/>
          </a:xfrm>
        </p:spPr>
      </p:pic>
      <p:sp>
        <p:nvSpPr>
          <p:cNvPr id="4" name="Textplatzhalter 3"/>
          <p:cNvSpPr>
            <a:spLocks noGrp="1"/>
          </p:cNvSpPr>
          <p:nvPr>
            <p:ph type="body" sz="quarter" idx="15"/>
          </p:nvPr>
        </p:nvSpPr>
        <p:spPr/>
        <p:txBody>
          <a:bodyPr/>
          <a:lstStyle/>
          <a:p>
            <a:endParaRPr lang="de-CH"/>
          </a:p>
        </p:txBody>
      </p:sp>
      <p:sp>
        <p:nvSpPr>
          <p:cNvPr id="5" name="Textplatzhalter 4"/>
          <p:cNvSpPr>
            <a:spLocks noGrp="1"/>
          </p:cNvSpPr>
          <p:nvPr>
            <p:ph type="body" sz="quarter" idx="21"/>
          </p:nvPr>
        </p:nvSpPr>
        <p:spPr/>
        <p:txBody>
          <a:bodyPr/>
          <a:lstStyle/>
          <a:p>
            <a:endParaRPr lang="de-CH"/>
          </a:p>
        </p:txBody>
      </p:sp>
      <p:pic>
        <p:nvPicPr>
          <p:cNvPr id="9" name="Inhaltsplatzhalter 8"/>
          <p:cNvPicPr>
            <a:picLocks noGrp="1" noChangeAspect="1"/>
          </p:cNvPicPr>
          <p:nvPr>
            <p:ph sz="quarter" idx="22"/>
          </p:nvPr>
        </p:nvPicPr>
        <p:blipFill>
          <a:blip r:embed="rId4"/>
          <a:stretch>
            <a:fillRect/>
          </a:stretch>
        </p:blipFill>
        <p:spPr>
          <a:xfrm>
            <a:off x="4733925" y="2887985"/>
            <a:ext cx="3941763" cy="1656704"/>
          </a:xfrm>
        </p:spPr>
      </p:pic>
      <p:sp>
        <p:nvSpPr>
          <p:cNvPr id="7" name="Titel 6"/>
          <p:cNvSpPr>
            <a:spLocks noGrp="1"/>
          </p:cNvSpPr>
          <p:nvPr>
            <p:ph type="title"/>
          </p:nvPr>
        </p:nvSpPr>
        <p:spPr>
          <a:xfrm>
            <a:off x="467519" y="562967"/>
            <a:ext cx="5688011" cy="436017"/>
          </a:xfrm>
        </p:spPr>
        <p:txBody>
          <a:bodyPr/>
          <a:lstStyle/>
          <a:p>
            <a:r>
              <a:rPr lang="de-CH" dirty="0" smtClean="0"/>
              <a:t>1. Belebung Ortskern</a:t>
            </a:r>
            <a:endParaRPr lang="de-CH" dirty="0"/>
          </a:p>
        </p:txBody>
      </p:sp>
      <p:pic>
        <p:nvPicPr>
          <p:cNvPr id="10" name="Grafik 9" descr="ims_objectId=72664;ims_versionNr=0;ims_downloadFormatId=-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232" y="1628775"/>
            <a:ext cx="9144000" cy="5328617"/>
          </a:xfrm>
          <a:prstGeom prst="rect">
            <a:avLst/>
          </a:prstGeom>
        </p:spPr>
      </p:pic>
      <p:sp>
        <p:nvSpPr>
          <p:cNvPr id="11" name="Inhaltsplatzhalter 12"/>
          <p:cNvSpPr txBox="1">
            <a:spLocks/>
          </p:cNvSpPr>
          <p:nvPr/>
        </p:nvSpPr>
        <p:spPr>
          <a:xfrm>
            <a:off x="35496" y="2240805"/>
            <a:ext cx="5305755" cy="3852491"/>
          </a:xfrm>
          <a:prstGeom prst="rect">
            <a:avLst/>
          </a:prstGeom>
          <a:solidFill>
            <a:schemeClr val="tx1">
              <a:alpha val="40000"/>
            </a:schemeClr>
          </a:solidFill>
        </p:spPr>
        <p:txBody>
          <a:bodyPr vert="horz" lIns="0" tIns="0" rIns="0" bIns="0" rtlCol="0">
            <a:noAutofit/>
          </a:bodyPr>
          <a:lstStyle>
            <a:lvl1pPr marL="0" indent="0" algn="l" defTabSz="914400" rtl="0" eaLnBrk="1" latinLnBrk="0" hangingPunct="1">
              <a:lnSpc>
                <a:spcPts val="3400"/>
              </a:lnSpc>
              <a:spcBef>
                <a:spcPts val="0"/>
              </a:spcBef>
              <a:buFont typeface="Arial" pitchFamily="34" charset="0"/>
              <a:buNone/>
              <a:defRPr lang="de-DE" sz="3000" b="1" kern="1200" smtClean="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lang="de-DE" sz="2000" b="1" kern="1200" smtClean="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lang="de-DE" sz="2000" kern="1200" smtClean="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Tx/>
              <a:buChar char="-"/>
            </a:pPr>
            <a:r>
              <a:rPr lang="de-CH" sz="2700" dirty="0" smtClean="0">
                <a:solidFill>
                  <a:srgbClr val="FEE339"/>
                </a:solidFill>
              </a:rPr>
              <a:t>Häuser und Platz als (kulturelle) Begegnungsorte etablieren</a:t>
            </a:r>
            <a:br>
              <a:rPr lang="de-CH" sz="2700" dirty="0" smtClean="0">
                <a:solidFill>
                  <a:srgbClr val="FEE339"/>
                </a:solidFill>
              </a:rPr>
            </a:br>
            <a:endParaRPr lang="de-CH" sz="2700" dirty="0" smtClean="0">
              <a:solidFill>
                <a:srgbClr val="FEE339"/>
              </a:solidFill>
            </a:endParaRPr>
          </a:p>
          <a:p>
            <a:pPr marL="285750" indent="-285750">
              <a:lnSpc>
                <a:spcPct val="100000"/>
              </a:lnSpc>
              <a:buFontTx/>
              <a:buChar char="-"/>
            </a:pPr>
            <a:r>
              <a:rPr lang="de-CH" sz="2700" dirty="0" smtClean="0">
                <a:solidFill>
                  <a:srgbClr val="FEE339"/>
                </a:solidFill>
              </a:rPr>
              <a:t>Aufwertung des öffentlichen Raumes </a:t>
            </a:r>
            <a:br>
              <a:rPr lang="de-CH" sz="2700" dirty="0" smtClean="0">
                <a:solidFill>
                  <a:srgbClr val="FEE339"/>
                </a:solidFill>
              </a:rPr>
            </a:br>
            <a:endParaRPr lang="de-CH" sz="2700" dirty="0" smtClean="0">
              <a:solidFill>
                <a:srgbClr val="FEE339"/>
              </a:solidFill>
            </a:endParaRPr>
          </a:p>
          <a:p>
            <a:pPr marL="285750" indent="-285750">
              <a:lnSpc>
                <a:spcPct val="100000"/>
              </a:lnSpc>
              <a:buFontTx/>
              <a:buChar char="-"/>
            </a:pPr>
            <a:r>
              <a:rPr lang="de-CH" sz="2700" dirty="0" smtClean="0">
                <a:solidFill>
                  <a:srgbClr val="FEE339"/>
                </a:solidFill>
              </a:rPr>
              <a:t>Dorfkultur leben</a:t>
            </a:r>
          </a:p>
          <a:p>
            <a:pPr>
              <a:lnSpc>
                <a:spcPct val="100000"/>
              </a:lnSpc>
            </a:pPr>
            <a:r>
              <a:rPr lang="de-CH" dirty="0" smtClean="0">
                <a:solidFill>
                  <a:srgbClr val="FF0000"/>
                </a:solidFill>
              </a:rPr>
              <a:t>  </a:t>
            </a:r>
          </a:p>
          <a:p>
            <a:pPr>
              <a:lnSpc>
                <a:spcPct val="100000"/>
              </a:lnSpc>
            </a:pPr>
            <a:endParaRPr lang="de-CH" dirty="0" smtClean="0"/>
          </a:p>
          <a:p>
            <a:pPr>
              <a:lnSpc>
                <a:spcPct val="100000"/>
              </a:lnSpc>
            </a:pPr>
            <a:r>
              <a:rPr lang="de-CH" dirty="0" smtClean="0"/>
              <a:t> </a:t>
            </a:r>
          </a:p>
          <a:p>
            <a:pPr>
              <a:lnSpc>
                <a:spcPct val="100000"/>
              </a:lnSpc>
            </a:pPr>
            <a:endParaRPr lang="de-CH" dirty="0"/>
          </a:p>
        </p:txBody>
      </p:sp>
    </p:spTree>
    <p:extLst>
      <p:ext uri="{BB962C8B-B14F-4D97-AF65-F5344CB8AC3E}">
        <p14:creationId xmlns:p14="http://schemas.microsoft.com/office/powerpoint/2010/main" val="367446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053" t="11111" r="1053"/>
          <a:stretch/>
        </p:blipFill>
        <p:spPr>
          <a:xfrm>
            <a:off x="3477751" y="1628800"/>
            <a:ext cx="5666249" cy="2880346"/>
          </a:xfrm>
        </p:spPr>
      </p:pic>
      <p:sp>
        <p:nvSpPr>
          <p:cNvPr id="3" name="Titel 2"/>
          <p:cNvSpPr>
            <a:spLocks noGrp="1"/>
          </p:cNvSpPr>
          <p:nvPr>
            <p:ph type="title"/>
          </p:nvPr>
        </p:nvSpPr>
        <p:spPr/>
        <p:txBody>
          <a:bodyPr/>
          <a:lstStyle/>
          <a:p>
            <a:r>
              <a:rPr lang="de-CH" dirty="0" smtClean="0"/>
              <a:t>2. Zentrumsbildungen</a:t>
            </a:r>
            <a:endParaRPr lang="de-CH" dirty="0"/>
          </a:p>
        </p:txBody>
      </p:sp>
      <p:sp>
        <p:nvSpPr>
          <p:cNvPr id="8" name="Inhaltsplatzhalter 14"/>
          <p:cNvSpPr txBox="1">
            <a:spLocks/>
          </p:cNvSpPr>
          <p:nvPr/>
        </p:nvSpPr>
        <p:spPr>
          <a:xfrm>
            <a:off x="0" y="1628800"/>
            <a:ext cx="3491879" cy="5229200"/>
          </a:xfrm>
          <a:prstGeom prst="rect">
            <a:avLst/>
          </a:prstGeom>
          <a:solidFill>
            <a:srgbClr val="FEE339"/>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itchFamily="34" charset="0"/>
              <a:buChar char="•"/>
            </a:pPr>
            <a:endParaRPr lang="de-CH" sz="2100" dirty="0" smtClean="0"/>
          </a:p>
          <a:p>
            <a:pPr marL="285750" indent="-285750">
              <a:lnSpc>
                <a:spcPct val="100000"/>
              </a:lnSpc>
              <a:buFont typeface="Arial" pitchFamily="34" charset="0"/>
              <a:buChar char="•"/>
            </a:pPr>
            <a:r>
              <a:rPr lang="de-CH" sz="2100" dirty="0"/>
              <a:t>Hochwertiger Ort mit </a:t>
            </a:r>
            <a:r>
              <a:rPr lang="de-CH" sz="2100" dirty="0" smtClean="0"/>
              <a:t>Zentrumsfunktion</a:t>
            </a:r>
          </a:p>
          <a:p>
            <a:pPr>
              <a:lnSpc>
                <a:spcPct val="100000"/>
              </a:lnSpc>
            </a:pPr>
            <a:endParaRPr lang="de-CH" sz="2100" dirty="0"/>
          </a:p>
          <a:p>
            <a:pPr marL="285750" indent="-285750">
              <a:lnSpc>
                <a:spcPct val="100000"/>
              </a:lnSpc>
              <a:buFont typeface="Arial" pitchFamily="34" charset="0"/>
              <a:buChar char="•"/>
            </a:pPr>
            <a:r>
              <a:rPr lang="de-CH" sz="2100" dirty="0" smtClean="0"/>
              <a:t>Städtebauliche Einbindung ins Dorfgefüge</a:t>
            </a:r>
          </a:p>
          <a:p>
            <a:pPr>
              <a:lnSpc>
                <a:spcPct val="100000"/>
              </a:lnSpc>
            </a:pPr>
            <a:endParaRPr lang="de-CH" sz="2100" dirty="0" smtClean="0"/>
          </a:p>
          <a:p>
            <a:pPr marL="285750" indent="-285750">
              <a:lnSpc>
                <a:spcPct val="100000"/>
              </a:lnSpc>
              <a:buFont typeface="Arial" pitchFamily="34" charset="0"/>
              <a:buChar char="•"/>
            </a:pPr>
            <a:r>
              <a:rPr lang="de-CH" sz="2100" dirty="0" smtClean="0"/>
              <a:t>Neuer Kindergarten Grossmatt mit Umgebungsgestaltung</a:t>
            </a:r>
          </a:p>
          <a:p>
            <a:endParaRPr lang="de-CH" dirty="0"/>
          </a:p>
        </p:txBody>
      </p:sp>
      <p:pic>
        <p:nvPicPr>
          <p:cNvPr id="9" name="Grafik 8" descr="I:\Aufträge\5895prge\Modellfotos\_03_CAPTUS_bearbeitet.jpg"/>
          <p:cNvPicPr/>
          <p:nvPr/>
        </p:nvPicPr>
        <p:blipFill rotWithShape="1">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b="39294"/>
          <a:stretch/>
        </p:blipFill>
        <p:spPr bwMode="auto">
          <a:xfrm>
            <a:off x="3491879" y="4509120"/>
            <a:ext cx="5655055" cy="2348880"/>
          </a:xfrm>
          <a:prstGeom prst="rect">
            <a:avLst/>
          </a:prstGeom>
          <a:noFill/>
          <a:ln>
            <a:noFill/>
          </a:ln>
        </p:spPr>
      </p:pic>
    </p:spTree>
    <p:extLst>
      <p:ext uri="{BB962C8B-B14F-4D97-AF65-F5344CB8AC3E}">
        <p14:creationId xmlns:p14="http://schemas.microsoft.com/office/powerpoint/2010/main" val="386322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a:p>
        </p:txBody>
      </p:sp>
      <p:graphicFrame>
        <p:nvGraphicFramePr>
          <p:cNvPr id="5" name="Diagramm 4"/>
          <p:cNvGraphicFramePr/>
          <p:nvPr>
            <p:extLst>
              <p:ext uri="{D42A27DB-BD31-4B8C-83A1-F6EECF244321}">
                <p14:modId xmlns:p14="http://schemas.microsoft.com/office/powerpoint/2010/main" val="1584177174"/>
              </p:ext>
            </p:extLst>
          </p:nvPr>
        </p:nvGraphicFramePr>
        <p:xfrm>
          <a:off x="468312" y="1952625"/>
          <a:ext cx="8207375" cy="42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el 3"/>
          <p:cNvSpPr>
            <a:spLocks noGrp="1"/>
          </p:cNvSpPr>
          <p:nvPr>
            <p:ph type="title"/>
          </p:nvPr>
        </p:nvSpPr>
        <p:spPr>
          <a:xfrm>
            <a:off x="467519" y="562967"/>
            <a:ext cx="6048697" cy="436017"/>
          </a:xfrm>
        </p:spPr>
        <p:txBody>
          <a:bodyPr/>
          <a:lstStyle/>
          <a:p>
            <a:r>
              <a:rPr lang="de-CH" dirty="0" smtClean="0"/>
              <a:t>3. Wachstum in Richtung Norden</a:t>
            </a:r>
            <a:endParaRPr lang="de-CH" dirty="0"/>
          </a:p>
        </p:txBody>
      </p:sp>
    </p:spTree>
    <p:extLst>
      <p:ext uri="{BB962C8B-B14F-4D97-AF65-F5344CB8AC3E}">
        <p14:creationId xmlns:p14="http://schemas.microsoft.com/office/powerpoint/2010/main" val="3812251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8314" y="418950"/>
            <a:ext cx="6623966" cy="1209825"/>
          </a:xfrm>
        </p:spPr>
        <p:txBody>
          <a:bodyPr/>
          <a:lstStyle/>
          <a:p>
            <a:r>
              <a:rPr lang="de-CH" dirty="0" smtClean="0"/>
              <a:t>Aufwertung der Bahnhofstrasse</a:t>
            </a:r>
            <a:endParaRPr lang="de-CH" dirty="0"/>
          </a:p>
        </p:txBody>
      </p:sp>
      <p:pic>
        <p:nvPicPr>
          <p:cNvPr id="1026"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9269" b="926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06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MS_OBJECTID" val="33393"/>
  <p:tag name="IMS_VERSIONNR" val="0"/>
  <p:tag name="IMS_DOWNLOADFORMATID" val="-1"/>
</p:tagLst>
</file>

<file path=ppt/tags/tag2.xml><?xml version="1.0" encoding="utf-8"?>
<p:tagLst xmlns:a="http://schemas.openxmlformats.org/drawingml/2006/main" xmlns:r="http://schemas.openxmlformats.org/officeDocument/2006/relationships" xmlns:p="http://schemas.openxmlformats.org/presentationml/2006/main">
  <p:tag name="IMS_OBJECTID" val="72664"/>
  <p:tag name="IMS_VERSIONNR" val="0"/>
  <p:tag name="IMS_DOWNLOADFORMATID" val="-1"/>
</p:tagLst>
</file>

<file path=ppt/tags/tag3.xml><?xml version="1.0" encoding="utf-8"?>
<p:tagLst xmlns:a="http://schemas.openxmlformats.org/drawingml/2006/main" xmlns:r="http://schemas.openxmlformats.org/officeDocument/2006/relationships" xmlns:p="http://schemas.openxmlformats.org/presentationml/2006/main">
  <p:tag name="IMS_OBJECTID" val="74338"/>
  <p:tag name="IMS_VERSIONNR" val="0"/>
  <p:tag name="IMS_DOWNLOADFORMATID" val="-1"/>
</p:tagLst>
</file>

<file path=ppt/tags/tag4.xml><?xml version="1.0" encoding="utf-8"?>
<p:tagLst xmlns:a="http://schemas.openxmlformats.org/drawingml/2006/main" xmlns:r="http://schemas.openxmlformats.org/officeDocument/2006/relationships" xmlns:p="http://schemas.openxmlformats.org/presentationml/2006/main">
  <p:tag name="IMS_OBJECTID" val="74330"/>
  <p:tag name="IMS_VERSIONNR" val="0"/>
  <p:tag name="IMS_DOWNLOADFORMATID" val="-1"/>
</p:tagLst>
</file>

<file path=ppt/theme/theme1.xml><?xml version="1.0" encoding="utf-8"?>
<a:theme xmlns:a="http://schemas.openxmlformats.org/drawingml/2006/main" name="Gemeinde_Pratteln_Template_grau_5">
  <a:themeElements>
    <a:clrScheme name="Prattel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Gemeinde_Pratteln_Template_grau_5</Template>
  <TotalTime>0</TotalTime>
  <Words>954</Words>
  <Application>Microsoft Office PowerPoint</Application>
  <PresentationFormat>Bildschirmpräsentation (4:3)</PresentationFormat>
  <Paragraphs>140</Paragraphs>
  <Slides>15</Slides>
  <Notes>15</Notes>
  <HiddenSlides>0</HiddenSlides>
  <MMClips>0</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Gemeinde_Pratteln_Template_grau_5</vt:lpstr>
      <vt:lpstr>Siedlungsentwicklung in Pratteln</vt:lpstr>
      <vt:lpstr>Wachstum der Gemeinde in den letzten 10 Jahren</vt:lpstr>
      <vt:lpstr>Verdichtung nach innen</vt:lpstr>
      <vt:lpstr>Entwicklungsgrundsätze</vt:lpstr>
      <vt:lpstr>Entwicklungstendenzen</vt:lpstr>
      <vt:lpstr>1. Belebung Ortskern</vt:lpstr>
      <vt:lpstr>2. Zentrumsbildungen</vt:lpstr>
      <vt:lpstr>3. Wachstum in Richtung Norden</vt:lpstr>
      <vt:lpstr>Aufwertung der Bahnhofstrasse</vt:lpstr>
      <vt:lpstr>Chuenimattareal – neues Eingangstor für Pratteln</vt:lpstr>
      <vt:lpstr>Bredella</vt:lpstr>
      <vt:lpstr>Zentrale</vt:lpstr>
      <vt:lpstr>Rheinlehne – neue Schiffsanlegestelle in Prateln</vt:lpstr>
      <vt:lpstr>Salina Raurica</vt:lpstr>
      <vt:lpstr>Fazit.</vt:lpstr>
    </vt:vector>
  </TitlesOfParts>
  <Company>Gemeindeverwaltung Pratteln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dc:title>
  <dc:creator>Meier Sandra</dc:creator>
  <cp:lastModifiedBy>Meier Sandra</cp:lastModifiedBy>
  <cp:revision>118</cp:revision>
  <cp:lastPrinted>2019-06-17T14:29:51Z</cp:lastPrinted>
  <dcterms:created xsi:type="dcterms:W3CDTF">2015-09-02T08:44:05Z</dcterms:created>
  <dcterms:modified xsi:type="dcterms:W3CDTF">2019-06-20T09:57:31Z</dcterms:modified>
</cp:coreProperties>
</file>