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4"/>
  </p:sldMasterIdLst>
  <p:notesMasterIdLst>
    <p:notesMasterId r:id="rId8"/>
  </p:notesMasterIdLst>
  <p:sldIdLst>
    <p:sldId id="256" r:id="rId5"/>
    <p:sldId id="825" r:id="rId6"/>
    <p:sldId id="826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72C66-A882-4EE1-BFE4-F4877EA33874}" type="datetimeFigureOut">
              <a:rPr lang="de-CH" smtClean="0"/>
              <a:t>30.07.2024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B3BC-2E7B-4D8D-A657-DD8DE8D02C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506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rtSchluss gelb mit Hintergrund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feilflaeche_gelb.png">
            <a:extLst>
              <a:ext uri="{FF2B5EF4-FFF2-40B4-BE49-F238E27FC236}">
                <a16:creationId xmlns:a16="http://schemas.microsoft.com/office/drawing/2014/main" id="{105699F6-A419-B525-3263-B5B0DE18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0"/>
          <a:stretch/>
        </p:blipFill>
        <p:spPr>
          <a:xfrm>
            <a:off x="0" y="1628774"/>
            <a:ext cx="12193200" cy="522922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238947-B06F-AB66-8D84-FF0D8D0F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69B361-65D8-3867-0A5E-D1C2F203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A20394-C524-E48E-0703-E528E7FA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18" y="1946250"/>
            <a:ext cx="10943167" cy="4572000"/>
          </a:xfr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B40615-C278-165E-7E6D-F4E27768E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18" y="6099142"/>
            <a:ext cx="10943167" cy="419108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029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Inhaltsfolie gelb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1C3706A-6465-34E1-C571-DDA08CCD112C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8" name="Grafik 7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F72C1C8F-F8A7-F66D-6C2A-7DEB361BE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247181-21DE-63A1-99C7-44A06B79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6A2273-4AB8-0B69-8636-0C92561D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2CD4D-8F84-D53B-2A73-435F03F4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B9B576-5A31-4600-09B8-9E593C51C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19" y="1946250"/>
            <a:ext cx="5255682" cy="4572000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75338-5761-FA78-3841-547644D46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946250"/>
            <a:ext cx="5255684" cy="4572000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76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Inhaltsfolie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247181-21DE-63A1-99C7-44A06B79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6A2273-4AB8-0B69-8636-0C92561D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2CD4D-8F84-D53B-2A73-435F03F4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B9B576-5A31-4600-09B8-9E593C51C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19" y="1946250"/>
            <a:ext cx="5255682" cy="4572000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75338-5761-FA78-3841-547644D46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946250"/>
            <a:ext cx="5255684" cy="4572000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894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nhaltsfolie gelb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E51680F-F136-7029-C68D-B09D86143E22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2" name="Grafik 11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C39DF29C-17FC-ED82-1EE6-80D6B8C0A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B2539A-E3DE-0FBF-C136-24307CB3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940579-3459-EB3C-07DD-357B9587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68A654E-2EE3-386D-30C2-23D02146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EC81E-549D-EB58-CE5C-AC81119E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18" y="1946250"/>
            <a:ext cx="1094316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3FFF3B-8D26-CE0E-D432-D6C55759D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18" y="2828925"/>
            <a:ext cx="10943167" cy="3689325"/>
          </a:xfrm>
        </p:spPr>
        <p:txBody>
          <a:bodyPr numCol="2" spcCol="43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020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nhaltsfolie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B2539A-E3DE-0FBF-C136-24307CB3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940579-3459-EB3C-07DD-357B9587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68A654E-2EE3-386D-30C2-23D02146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EC81E-549D-EB58-CE5C-AC81119E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18" y="1946250"/>
            <a:ext cx="1094316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3FFF3B-8D26-CE0E-D432-D6C55759D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18" y="2828925"/>
            <a:ext cx="10943167" cy="3689325"/>
          </a:xfrm>
        </p:spPr>
        <p:txBody>
          <a:bodyPr numCol="2" spcCol="43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57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nhaltsfolie gelb, Bild/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76B99E83-F3D1-5134-EED9-4733A1EA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5264176"/>
            <a:ext cx="10943167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10943167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107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nhaltsfolie, Bild/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5264176"/>
            <a:ext cx="10943167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10943167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787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nhaltsfolie gelb, Bild/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76B99E83-F3D1-5134-EED9-4733A1EA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5264176"/>
            <a:ext cx="5255683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1901" y="5257800"/>
            <a:ext cx="5255683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5255683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1901" y="1952625"/>
            <a:ext cx="5255683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45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nhaltsfolie, Bild/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5264176"/>
            <a:ext cx="5255683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1901" y="5257800"/>
            <a:ext cx="5255683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5255683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1901" y="1952625"/>
            <a:ext cx="5255683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635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nhaltsfolie gelb, Bild/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76B99E83-F3D1-5134-EED9-4733A1EA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5264176"/>
            <a:ext cx="3347507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3725" y="5257800"/>
            <a:ext cx="3384198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563" y="5257800"/>
            <a:ext cx="3384021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3347507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3725" y="1952625"/>
            <a:ext cx="3384198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97148BB-76C9-3D6C-E7F7-3806FBFF2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3" y="1952625"/>
            <a:ext cx="3384021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59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nhaltsfolie, Bild/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5264176"/>
            <a:ext cx="3347507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3725" y="5257800"/>
            <a:ext cx="3384198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563" y="5257800"/>
            <a:ext cx="3384021" cy="125034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3347507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3725" y="1952625"/>
            <a:ext cx="3384198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97148BB-76C9-3D6C-E7F7-3806FBFF2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3" y="1952625"/>
            <a:ext cx="3384021" cy="28479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227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CD872F-46FC-361C-EBE3-A2072F3A8B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46250"/>
            <a:ext cx="12192000" cy="491147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9853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nhaltsfolie gelb, Bild/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76B99E83-F3D1-5134-EED9-4733A1EA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4452964"/>
            <a:ext cx="2411412" cy="2061557"/>
          </a:xfrm>
          <a:solidFill>
            <a:schemeClr val="accent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8336" y="4446588"/>
            <a:ext cx="2411412" cy="2061557"/>
          </a:xfrm>
          <a:solidFill>
            <a:schemeClr val="accent3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2254" y="4446588"/>
            <a:ext cx="2411412" cy="2061557"/>
          </a:xfrm>
          <a:solidFill>
            <a:schemeClr val="accent4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6172" y="4446588"/>
            <a:ext cx="241141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8" y="1952625"/>
            <a:ext cx="2411412" cy="206155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68688" y="1952625"/>
            <a:ext cx="2411412" cy="2061557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97148BB-76C9-3D6C-E7F7-3806FBFF2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1900" y="1952625"/>
            <a:ext cx="2411412" cy="2061557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C43A2019-E247-3E5C-F0B2-C60437DA23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56172" y="1952625"/>
            <a:ext cx="2411412" cy="2061557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642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nhaltsfolie, Bild/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4452964"/>
            <a:ext cx="2411412" cy="2061557"/>
          </a:xfrm>
          <a:solidFill>
            <a:schemeClr val="accent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8336" y="4446588"/>
            <a:ext cx="2411412" cy="2061557"/>
          </a:xfrm>
          <a:solidFill>
            <a:schemeClr val="accent3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2254" y="4446588"/>
            <a:ext cx="2411412" cy="2061557"/>
          </a:xfrm>
          <a:solidFill>
            <a:schemeClr val="accent4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6172" y="4446588"/>
            <a:ext cx="241141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8" y="1952625"/>
            <a:ext cx="2411412" cy="206155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68688" y="1952625"/>
            <a:ext cx="2411412" cy="2061557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97148BB-76C9-3D6C-E7F7-3806FBFF2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1900" y="1952625"/>
            <a:ext cx="2411412" cy="2061557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C43A2019-E247-3E5C-F0B2-C60437DA23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56172" y="1952625"/>
            <a:ext cx="2411412" cy="2061557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6143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Inhaltsfolie gelb, Bild/Text 4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AC204D-9672-8669-37C8-1AAFA94A8346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0" name="Grafik 9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26F161C9-D7D3-8981-B3A8-EE9589CC8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 bwMode="gray">
          <a:xfrm>
            <a:off x="8183563" y="1946250"/>
            <a:ext cx="3384022" cy="4572000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7163857" cy="136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417" y="3554625"/>
            <a:ext cx="7163857" cy="13680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97148BB-76C9-3D6C-E7F7-3806FBFF2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417" y="5156625"/>
            <a:ext cx="7163857" cy="136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4559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Inhaltsfolie, Bild/Text 4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83563" y="1946250"/>
            <a:ext cx="3384022" cy="4572000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0DAAE24-90F3-F354-2E11-0333175EFC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7" y="1952625"/>
            <a:ext cx="7163857" cy="136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338305C-8895-47EC-B943-9CCFECE765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417" y="3554625"/>
            <a:ext cx="7163857" cy="13680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97148BB-76C9-3D6C-E7F7-3806FBFF2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417" y="5156625"/>
            <a:ext cx="7163857" cy="136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3393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Inhaltsfolie gelb, 4 Objek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0" name="Grafik 9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C65FBBF8-8051-156C-8577-E1D4B7A28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5255682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1901" y="1946249"/>
            <a:ext cx="5255684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4450393"/>
            <a:ext cx="5255682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1900" y="4450393"/>
            <a:ext cx="5255684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669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Inhaltsfolie, 4 Objek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5255682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1901" y="1946249"/>
            <a:ext cx="5255684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4450393"/>
            <a:ext cx="5255682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1900" y="4450393"/>
            <a:ext cx="5255684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6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Inhaltsfolie gelb, 6 Objek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D6F342CD-388B-869B-E8C6-9139DF1E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3347507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3725" y="1946249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034" y="1946249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418" y="4450393"/>
            <a:ext cx="3347507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E153D4E-0341-6D3A-780B-FE5E028742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3725" y="4450393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081D694-B1EA-DD6A-DAF6-288F11A22F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83034" y="4450393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6503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Inhaltsfolie, 6 Objek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6543" y="6524624"/>
            <a:ext cx="761041" cy="333097"/>
          </a:xfrm>
        </p:spPr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3347507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3725" y="1946249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034" y="1946249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418" y="4450393"/>
            <a:ext cx="3347507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E153D4E-0341-6D3A-780B-FE5E028742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3725" y="4450393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081D694-B1EA-DD6A-DAF6-288F11A22F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83034" y="4450393"/>
            <a:ext cx="3384550" cy="2061557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9197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Inhaltsfolie gelb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48814C7D-7309-5B46-1BCB-601539D91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241141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4450393"/>
            <a:ext cx="241141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8688" y="1952625"/>
            <a:ext cx="8098896" cy="455932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556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Inhaltsfolie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241141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4450393"/>
            <a:ext cx="241141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8688" y="1952625"/>
            <a:ext cx="8098896" cy="455932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72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CD872F-46FC-361C-EBE3-A2072F3A8B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46250"/>
            <a:ext cx="3035300" cy="136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FCF3B513-CEB3-5E06-DA5F-6DBFD13C08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718125"/>
            <a:ext cx="3035300" cy="136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657BD2-C0B0-983B-8C7A-E4BD50CEA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490000"/>
            <a:ext cx="3035300" cy="136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A321056D-45D2-92E9-3E0B-F8AA1CF0B2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7100" y="1946249"/>
            <a:ext cx="8724900" cy="4911471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297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Inhaltsfolie gelb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48814C7D-7309-5B46-1BCB-601539D91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525568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4450393"/>
            <a:ext cx="525568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1" y="1952625"/>
            <a:ext cx="5255684" cy="455932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7133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Inhaltsfolie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525568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4450393"/>
            <a:ext cx="5255682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1" y="1952625"/>
            <a:ext cx="5255684" cy="455932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539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Inhaltsfolie gelb, 2 Objekte/Text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48814C7D-7309-5B46-1BCB-601539D91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7163857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4450393"/>
            <a:ext cx="7164387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034" y="1952625"/>
            <a:ext cx="3384550" cy="455932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8318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Inhaltsfolie, 2 Objekte/Text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7163857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4450393"/>
            <a:ext cx="7164387" cy="2061557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034" y="1952625"/>
            <a:ext cx="3384550" cy="4559325"/>
          </a:xfrm>
          <a:noFill/>
          <a:ln>
            <a:noFill/>
            <a:miter lim="800000"/>
          </a:ln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158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Inhaltsfolie gelb, 8 Objekte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8FA6876-6BBF-7547-398F-8D2463542595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76B99E83-F3D1-5134-EED9-4733A1EA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2411412" cy="2061557"/>
          </a:xfrm>
          <a:solidFill>
            <a:schemeClr val="accent1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8336" y="1946249"/>
            <a:ext cx="2411412" cy="2061557"/>
          </a:xfrm>
          <a:solidFill>
            <a:schemeClr val="tx1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2254" y="1946249"/>
            <a:ext cx="2411412" cy="2061557"/>
          </a:xfrm>
          <a:solidFill>
            <a:schemeClr val="bg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6172" y="1946249"/>
            <a:ext cx="2411412" cy="2061557"/>
          </a:xfrm>
          <a:solidFill>
            <a:schemeClr val="tx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E153D4E-0341-6D3A-780B-FE5E028742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4418" y="4445175"/>
            <a:ext cx="2411412" cy="2079449"/>
          </a:xfrm>
          <a:solidFill>
            <a:schemeClr val="accent4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081D694-B1EA-DD6A-DAF6-288F11A22F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68688" y="4445175"/>
            <a:ext cx="2411412" cy="2079449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16207839-FCFD-7CA5-0CAD-6FE478E2E08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3488" y="4445175"/>
            <a:ext cx="2411412" cy="2079449"/>
          </a:xfrm>
          <a:solidFill>
            <a:schemeClr val="accent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D9CF2B1-C281-1CB1-BC11-46B3F2AEB0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56172" y="4445175"/>
            <a:ext cx="2411412" cy="2079449"/>
          </a:xfrm>
          <a:solidFill>
            <a:schemeClr val="accent3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636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Inhaltsfolie, 8 Objekte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C53750-15DF-CA4E-8270-818F4C11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560A5-39EB-24C7-C558-AFD400F59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1D07F-380F-0C86-899C-B9344E4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002B4-6CA8-1337-E1F5-19D2797C3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8" y="1952625"/>
            <a:ext cx="2411412" cy="2061557"/>
          </a:xfrm>
          <a:solidFill>
            <a:schemeClr val="accent1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29D970E-8D61-FC4E-BD65-89ED3241E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8336" y="1946249"/>
            <a:ext cx="2411412" cy="2061557"/>
          </a:xfrm>
          <a:solidFill>
            <a:schemeClr val="tx1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7C062-FE92-3E5D-C96D-EAEBB4E432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2254" y="1946249"/>
            <a:ext cx="2411412" cy="2061557"/>
          </a:xfrm>
          <a:solidFill>
            <a:schemeClr val="bg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7E891-37BF-B642-EA7F-4092247725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6172" y="1946249"/>
            <a:ext cx="2411412" cy="2061557"/>
          </a:xfrm>
          <a:solidFill>
            <a:schemeClr val="tx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E153D4E-0341-6D3A-780B-FE5E028742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4418" y="4445175"/>
            <a:ext cx="2411412" cy="2079449"/>
          </a:xfrm>
          <a:solidFill>
            <a:schemeClr val="accent4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081D694-B1EA-DD6A-DAF6-288F11A22F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68688" y="4445175"/>
            <a:ext cx="2411412" cy="2079449"/>
          </a:xfrm>
          <a:solidFill>
            <a:schemeClr val="accent5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16207839-FCFD-7CA5-0CAD-6FE478E2E08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3488" y="4445175"/>
            <a:ext cx="2411412" cy="2079449"/>
          </a:xfrm>
          <a:solidFill>
            <a:schemeClr val="accent2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D9CF2B1-C281-1CB1-BC11-46B3F2AEB0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56172" y="4445175"/>
            <a:ext cx="2411412" cy="2079449"/>
          </a:xfrm>
          <a:solidFill>
            <a:schemeClr val="accent3"/>
          </a:solidFill>
          <a:ln>
            <a:noFill/>
            <a:miter lim="800000"/>
          </a:ln>
        </p:spPr>
        <p:txBody>
          <a:bodyPr lIns="108000" tIns="72000" rIns="108000" bIns="72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7038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99D889-4714-5F72-0088-C2C743F9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57A8A4-F6DF-3F31-7FC8-6B8A9671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23FEC3-A42A-CF70-BC16-79762628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2160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63641-0870-6435-5C19-62AF1B9E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D2ECAC-4244-2C2A-4F22-9BDB6EEA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4321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4415368" y="1628775"/>
            <a:ext cx="7776633" cy="5229225"/>
          </a:xfrm>
        </p:spPr>
        <p:txBody>
          <a:bodyPr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628775"/>
            <a:ext cx="3983567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1" y="5328000"/>
            <a:ext cx="3983567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3501008"/>
            <a:ext cx="3983567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8" name="Grafik 7" descr="GmdePratteln_254-227-57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5" y="-1"/>
            <a:ext cx="1896269" cy="765175"/>
          </a:xfrm>
          <a:prstGeom prst="rect">
            <a:avLst/>
          </a:prstGeom>
        </p:spPr>
      </p:pic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624419" y="418951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558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5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5" y="-1"/>
            <a:ext cx="1896269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19" y="418951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480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-Titelfolie gelb, Text/Bild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feilflaeche_gelb.png">
            <a:extLst>
              <a:ext uri="{FF2B5EF4-FFF2-40B4-BE49-F238E27FC236}">
                <a16:creationId xmlns:a16="http://schemas.microsoft.com/office/drawing/2014/main" id="{CB510084-966F-E417-2E34-B3A9D341B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12"/>
          <a:stretch/>
        </p:blipFill>
        <p:spPr>
          <a:xfrm>
            <a:off x="0" y="1628774"/>
            <a:ext cx="12193200" cy="48958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CD872F-46FC-361C-EBE3-A2072F3A8B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183563" y="1628772"/>
            <a:ext cx="4008437" cy="4895852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FCF6C7-ABDA-3723-F36C-A9C0D0DEB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419" y="1946249"/>
            <a:ext cx="7163857" cy="42452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167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5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5" y="-1"/>
            <a:ext cx="1896269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19" y="418951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188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5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5" y="-1"/>
            <a:ext cx="1896269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19" y="418951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77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5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5" y="-1"/>
            <a:ext cx="1896269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19" y="418951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8654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5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5" y="-1"/>
            <a:ext cx="1896269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19" y="418951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0436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haltsfolie gelb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  <p:pic>
        <p:nvPicPr>
          <p:cNvPr id="9" name="Grafik 8" descr="Pfeilflaeche_gelb_Inhal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"/>
          <a:stretch>
            <a:fillRect/>
          </a:stretch>
        </p:blipFill>
        <p:spPr>
          <a:xfrm>
            <a:off x="0" y="1"/>
            <a:ext cx="12192000" cy="1628775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24417" y="1952625"/>
            <a:ext cx="10943167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59" y="562968"/>
            <a:ext cx="7584015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3860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Kapitel-Titelfolie grau, Text/Bild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Pfeilflaeche_gelb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12192000" cy="489600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624418" y="2592000"/>
            <a:ext cx="5471583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FEE339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FEE339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8" name="Grafik 7" descr="GmdePratteln_254-227-57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40" y="0"/>
            <a:ext cx="2250344" cy="90805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59" y="562968"/>
            <a:ext cx="7584015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7"/>
          </p:nvPr>
        </p:nvSpPr>
        <p:spPr>
          <a:xfrm>
            <a:off x="6096001" y="1628775"/>
            <a:ext cx="6095999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60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Kapitel-Titelfolie gelb, Text/Bild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feilflaeche_gelb.png">
            <a:extLst>
              <a:ext uri="{FF2B5EF4-FFF2-40B4-BE49-F238E27FC236}">
                <a16:creationId xmlns:a16="http://schemas.microsoft.com/office/drawing/2014/main" id="{CB510084-966F-E417-2E34-B3A9D341B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12"/>
          <a:stretch/>
        </p:blipFill>
        <p:spPr>
          <a:xfrm>
            <a:off x="0" y="1628774"/>
            <a:ext cx="12193200" cy="48958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CD872F-46FC-361C-EBE3-A2072F3A8B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311901" y="1628772"/>
            <a:ext cx="5880099" cy="4895852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FCF6C7-ABDA-3723-F36C-A9C0D0DEB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419" y="1946249"/>
            <a:ext cx="5255682" cy="42452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749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Kapitel-Titelfolie gelb, Text/2 Bilder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feilflaeche_gelb.png">
            <a:extLst>
              <a:ext uri="{FF2B5EF4-FFF2-40B4-BE49-F238E27FC236}">
                <a16:creationId xmlns:a16="http://schemas.microsoft.com/office/drawing/2014/main" id="{CB510084-966F-E417-2E34-B3A9D341B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12"/>
          <a:stretch/>
        </p:blipFill>
        <p:spPr>
          <a:xfrm>
            <a:off x="0" y="1628774"/>
            <a:ext cx="12193200" cy="48958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CD872F-46FC-361C-EBE3-A2072F3A8B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183563" y="1628773"/>
            <a:ext cx="4008437" cy="2376489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FCF3B513-CEB3-5E06-DA5F-6DBFD13C08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183563" y="4437063"/>
            <a:ext cx="4008437" cy="2087562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FCF6C7-ABDA-3723-F36C-A9C0D0DEB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418" y="1946249"/>
            <a:ext cx="7163857" cy="42452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473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Kapitel-Titelfolie gelb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feilflaeche_gelb.png">
            <a:extLst>
              <a:ext uri="{FF2B5EF4-FFF2-40B4-BE49-F238E27FC236}">
                <a16:creationId xmlns:a16="http://schemas.microsoft.com/office/drawing/2014/main" id="{CB510084-966F-E417-2E34-B3A9D341B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12"/>
          <a:stretch/>
        </p:blipFill>
        <p:spPr>
          <a:xfrm>
            <a:off x="0" y="1628774"/>
            <a:ext cx="12193200" cy="48958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FFCF6C7-ABDA-3723-F36C-A9C0D0DEB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418" y="1946249"/>
            <a:ext cx="10943167" cy="42452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27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Inhaltsfolie gelb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F79BDF0-D9B2-D0B3-0F90-1EA2C875800A}"/>
              </a:ext>
            </a:extLst>
          </p:cNvPr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9" name="Grafik 8" descr="Ein Bild, das Reibe, Keller enthält.&#10;&#10;Automatisch generierte Beschreibung">
            <a:extLst>
              <a:ext uri="{FF2B5EF4-FFF2-40B4-BE49-F238E27FC236}">
                <a16:creationId xmlns:a16="http://schemas.microsoft.com/office/drawing/2014/main" id="{A3ADA092-DCC5-1AAB-50CC-6F78174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7" y="0"/>
            <a:ext cx="2943225" cy="29432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403BB-8CA4-D8CD-CDB0-FBCB2DC6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17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Inhaltsfolie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F3AA-F380-F9DF-BCD5-15A8BC49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979E-4759-98FD-3142-1409B92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2C80C-A581-0F56-24E6-212D2CC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403BB-8CA4-D8CD-CDB0-FBCB2DC6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539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GmdePratteln_254-227-57.wmf">
            <a:extLst>
              <a:ext uri="{FF2B5EF4-FFF2-40B4-BE49-F238E27FC236}">
                <a16:creationId xmlns:a16="http://schemas.microsoft.com/office/drawing/2014/main" id="{431926DB-A77F-716F-FC0C-D2FDCBD6B92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27" y="0"/>
            <a:ext cx="1687758" cy="90805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B0748D-1D88-CAC2-3F4D-C117587DC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417" y="6524624"/>
            <a:ext cx="10182127" cy="3330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/>
              <a:t>24.6.2024 - QP Bredella-West, Beratung Einwohnerrat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E6A4DB-6CE3-0D97-F6E0-B4D86C3CD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543" y="6524624"/>
            <a:ext cx="761041" cy="3330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76BC2BD-B763-4707-BC30-9FAE35E2DE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060084-51D6-F8AA-131A-5ABB4F8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551059"/>
            <a:ext cx="8532282" cy="9357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0CC454-E162-9011-9B0F-A46A3400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18" y="1946250"/>
            <a:ext cx="10943167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36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3" r:id="rId2"/>
    <p:sldLayoutId id="2147483662" r:id="rId3"/>
    <p:sldLayoutId id="2147483677" r:id="rId4"/>
    <p:sldLayoutId id="2147483676" r:id="rId5"/>
    <p:sldLayoutId id="2147483675" r:id="rId6"/>
    <p:sldLayoutId id="2147483678" r:id="rId7"/>
    <p:sldLayoutId id="2147483650" r:id="rId8"/>
    <p:sldLayoutId id="2147483661" r:id="rId9"/>
    <p:sldLayoutId id="2147483679" r:id="rId10"/>
    <p:sldLayoutId id="2147483652" r:id="rId11"/>
    <p:sldLayoutId id="2147483653" r:id="rId12"/>
    <p:sldLayoutId id="2147483681" r:id="rId13"/>
    <p:sldLayoutId id="2147483690" r:id="rId14"/>
    <p:sldLayoutId id="2147483691" r:id="rId15"/>
    <p:sldLayoutId id="2147483688" r:id="rId16"/>
    <p:sldLayoutId id="2147483689" r:id="rId17"/>
    <p:sldLayoutId id="2147483686" r:id="rId18"/>
    <p:sldLayoutId id="2147483687" r:id="rId19"/>
    <p:sldLayoutId id="2147483682" r:id="rId20"/>
    <p:sldLayoutId id="2147483683" r:id="rId21"/>
    <p:sldLayoutId id="2147483684" r:id="rId22"/>
    <p:sldLayoutId id="2147483685" r:id="rId23"/>
    <p:sldLayoutId id="2147483668" r:id="rId24"/>
    <p:sldLayoutId id="2147483667" r:id="rId25"/>
    <p:sldLayoutId id="2147483665" r:id="rId26"/>
    <p:sldLayoutId id="2147483666" r:id="rId27"/>
    <p:sldLayoutId id="2147483669" r:id="rId28"/>
    <p:sldLayoutId id="2147483670" r:id="rId29"/>
    <p:sldLayoutId id="2147483671" r:id="rId30"/>
    <p:sldLayoutId id="2147483672" r:id="rId31"/>
    <p:sldLayoutId id="2147483673" r:id="rId32"/>
    <p:sldLayoutId id="2147483674" r:id="rId33"/>
    <p:sldLayoutId id="2147483664" r:id="rId34"/>
    <p:sldLayoutId id="2147483660" r:id="rId35"/>
    <p:sldLayoutId id="2147483654" r:id="rId36"/>
    <p:sldLayoutId id="2147483655" r:id="rId37"/>
    <p:sldLayoutId id="2147483693" r:id="rId38"/>
    <p:sldLayoutId id="2147483697" r:id="rId39"/>
    <p:sldLayoutId id="2147483699" r:id="rId40"/>
    <p:sldLayoutId id="2147483700" r:id="rId41"/>
    <p:sldLayoutId id="2147483701" r:id="rId42"/>
    <p:sldLayoutId id="2147483702" r:id="rId43"/>
    <p:sldLayoutId id="2147483707" r:id="rId44"/>
    <p:sldLayoutId id="2147483708" r:id="rId45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59">
          <p15:clr>
            <a:srgbClr val="000000"/>
          </p15:clr>
        </p15:guide>
        <p15:guide id="2" pos="3840">
          <p15:clr>
            <a:srgbClr val="000000"/>
          </p15:clr>
        </p15:guide>
        <p15:guide id="3" pos="393">
          <p15:clr>
            <a:srgbClr val="000000"/>
          </p15:clr>
        </p15:guide>
        <p15:guide id="4" pos="7287">
          <p15:clr>
            <a:srgbClr val="000000"/>
          </p15:clr>
        </p15:guide>
        <p15:guide id="5" pos="3704">
          <p15:clr>
            <a:srgbClr val="F26B43"/>
          </p15:clr>
        </p15:guide>
        <p15:guide id="6" pos="3976">
          <p15:clr>
            <a:srgbClr val="F26B43"/>
          </p15:clr>
        </p15:guide>
        <p15:guide id="7" orient="horz" pos="1230">
          <p15:clr>
            <a:srgbClr val="000000"/>
          </p15:clr>
        </p15:guide>
        <p15:guide id="8" orient="horz" pos="4110">
          <p15:clr>
            <a:srgbClr val="000000"/>
          </p15:clr>
        </p15:guide>
        <p15:guide id="9" pos="2184">
          <p15:clr>
            <a:srgbClr val="F26B43"/>
          </p15:clr>
        </p15:guide>
        <p15:guide id="10" pos="1912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pos="5496">
          <p15:clr>
            <a:srgbClr val="F26B43"/>
          </p15:clr>
        </p15:guide>
        <p15:guide id="13" pos="5768">
          <p15:clr>
            <a:srgbClr val="F26B43"/>
          </p15:clr>
        </p15:guide>
        <p15:guide id="16" pos="2502">
          <p15:clr>
            <a:srgbClr val="547EBF"/>
          </p15:clr>
        </p15:guide>
        <p15:guide id="17" pos="4906">
          <p15:clr>
            <a:srgbClr val="547EBF"/>
          </p15:clr>
        </p15:guide>
        <p15:guide id="18" pos="5155">
          <p15:clr>
            <a:srgbClr val="547EBF"/>
          </p15:clr>
        </p15:guide>
        <p15:guide id="19" pos="2774">
          <p15:clr>
            <a:srgbClr val="547EBF"/>
          </p15:clr>
        </p15:guide>
        <p15:guide id="20" orient="horz" pos="2523">
          <p15:clr>
            <a:srgbClr val="000000"/>
          </p15:clr>
        </p15:guide>
        <p15:guide id="21" orient="horz" pos="2795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768519D-2B8D-BAA1-CD5D-11A3E6BE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r="-54"/>
          <a:stretch/>
        </p:blipFill>
        <p:spPr>
          <a:xfrm>
            <a:off x="624418" y="1765732"/>
            <a:ext cx="10945916" cy="4986468"/>
          </a:xfrm>
          <a:prstGeom prst="rect">
            <a:avLst/>
          </a:prstGeom>
        </p:spPr>
      </p:pic>
      <p:pic>
        <p:nvPicPr>
          <p:cNvPr id="8" name="Bildplatzhalter 16">
            <a:extLst>
              <a:ext uri="{FF2B5EF4-FFF2-40B4-BE49-F238E27FC236}">
                <a16:creationId xmlns:a16="http://schemas.microsoft.com/office/drawing/2014/main" id="{8C165F77-1522-FBC5-6909-5A4305E7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"/>
          <a:stretch/>
        </p:blipFill>
        <p:spPr>
          <a:xfrm>
            <a:off x="0" y="1623521"/>
            <a:ext cx="12200424" cy="523964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3907A22-2471-D0F1-EB4F-A3D252E11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Business-Case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dirty="0" err="1">
                <a:solidFill>
                  <a:schemeClr val="bg2"/>
                </a:solidFill>
              </a:rPr>
              <a:t>Bredella</a:t>
            </a:r>
            <a:r>
              <a:rPr lang="de-DE" dirty="0">
                <a:solidFill>
                  <a:schemeClr val="bg2"/>
                </a:solidFill>
              </a:rPr>
              <a:t>-Areal</a:t>
            </a:r>
            <a:br>
              <a:rPr lang="de-DE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C81021C-1CEE-D29A-5929-8EFF3580A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  <a:cs typeface="Arial"/>
              </a:rPr>
              <a:t>24. Juni 2024, Einwohnerrat Pratteln</a:t>
            </a:r>
          </a:p>
        </p:txBody>
      </p:sp>
    </p:spTree>
    <p:extLst>
      <p:ext uri="{BB962C8B-B14F-4D97-AF65-F5344CB8AC3E}">
        <p14:creationId xmlns:p14="http://schemas.microsoft.com/office/powerpoint/2010/main" val="243088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720BCA-BEB2-42D4-B70E-0E91CABB6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6"/>
          <a:stretch/>
        </p:blipFill>
        <p:spPr>
          <a:xfrm>
            <a:off x="2557681" y="0"/>
            <a:ext cx="7588394" cy="685772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E07A50-2A10-47A8-A67E-38814B16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24.6.2024 - QP </a:t>
            </a:r>
            <a:r>
              <a:rPr lang="de-CH" dirty="0" err="1"/>
              <a:t>Bredella</a:t>
            </a:r>
            <a:r>
              <a:rPr lang="de-CH" dirty="0"/>
              <a:t>-West, Beratung Einwohnerrat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4178D9-6AE6-4D4F-871F-81B078C0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8E9BD0-7672-4D20-AD58-A1760EDB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Jährliche netto Erträge </a:t>
            </a:r>
            <a:r>
              <a:rPr lang="de-CH" dirty="0" err="1"/>
              <a:t>Bredella</a:t>
            </a:r>
            <a:r>
              <a:rPr lang="de-CH" dirty="0"/>
              <a:t> 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3550E8AC-DDC3-4B65-8757-2CF105C5B829}"/>
              </a:ext>
            </a:extLst>
          </p:cNvPr>
          <p:cNvSpPr/>
          <p:nvPr/>
        </p:nvSpPr>
        <p:spPr>
          <a:xfrm>
            <a:off x="5486411" y="280147"/>
            <a:ext cx="3659244" cy="6039596"/>
          </a:xfrm>
          <a:custGeom>
            <a:avLst/>
            <a:gdLst>
              <a:gd name="connsiteX0" fmla="*/ 3206750 w 3409950"/>
              <a:gd name="connsiteY0" fmla="*/ 50800 h 4394200"/>
              <a:gd name="connsiteX1" fmla="*/ 2540000 w 3409950"/>
              <a:gd name="connsiteY1" fmla="*/ 0 h 4394200"/>
              <a:gd name="connsiteX2" fmla="*/ 1847850 w 3409950"/>
              <a:gd name="connsiteY2" fmla="*/ 234950 h 4394200"/>
              <a:gd name="connsiteX3" fmla="*/ 730250 w 3409950"/>
              <a:gd name="connsiteY3" fmla="*/ 800100 h 4394200"/>
              <a:gd name="connsiteX4" fmla="*/ 0 w 3409950"/>
              <a:gd name="connsiteY4" fmla="*/ 1174750 h 4394200"/>
              <a:gd name="connsiteX5" fmla="*/ 787400 w 3409950"/>
              <a:gd name="connsiteY5" fmla="*/ 1257300 h 4394200"/>
              <a:gd name="connsiteX6" fmla="*/ 1117600 w 3409950"/>
              <a:gd name="connsiteY6" fmla="*/ 1244600 h 4394200"/>
              <a:gd name="connsiteX7" fmla="*/ 1193800 w 3409950"/>
              <a:gd name="connsiteY7" fmla="*/ 3352800 h 4394200"/>
              <a:gd name="connsiteX8" fmla="*/ 1289050 w 3409950"/>
              <a:gd name="connsiteY8" fmla="*/ 3352800 h 4394200"/>
              <a:gd name="connsiteX9" fmla="*/ 1308100 w 3409950"/>
              <a:gd name="connsiteY9" fmla="*/ 4241800 h 4394200"/>
              <a:gd name="connsiteX10" fmla="*/ 2851150 w 3409950"/>
              <a:gd name="connsiteY10" fmla="*/ 4343400 h 4394200"/>
              <a:gd name="connsiteX11" fmla="*/ 3194050 w 3409950"/>
              <a:gd name="connsiteY11" fmla="*/ 4394200 h 4394200"/>
              <a:gd name="connsiteX12" fmla="*/ 3206750 w 3409950"/>
              <a:gd name="connsiteY12" fmla="*/ 3683000 h 4394200"/>
              <a:gd name="connsiteX13" fmla="*/ 3238500 w 3409950"/>
              <a:gd name="connsiteY13" fmla="*/ 3371850 h 4394200"/>
              <a:gd name="connsiteX14" fmla="*/ 3333750 w 3409950"/>
              <a:gd name="connsiteY14" fmla="*/ 3009900 h 4394200"/>
              <a:gd name="connsiteX15" fmla="*/ 3409950 w 3409950"/>
              <a:gd name="connsiteY15" fmla="*/ 2711450 h 4394200"/>
              <a:gd name="connsiteX16" fmla="*/ 3397250 w 3409950"/>
              <a:gd name="connsiteY16" fmla="*/ 1968500 h 4394200"/>
              <a:gd name="connsiteX17" fmla="*/ 3409950 w 3409950"/>
              <a:gd name="connsiteY17" fmla="*/ 609600 h 4394200"/>
              <a:gd name="connsiteX18" fmla="*/ 3371850 w 3409950"/>
              <a:gd name="connsiteY18" fmla="*/ 285750 h 4394200"/>
              <a:gd name="connsiteX19" fmla="*/ 3276600 w 3409950"/>
              <a:gd name="connsiteY19" fmla="*/ 120650 h 4394200"/>
              <a:gd name="connsiteX20" fmla="*/ 3206750 w 3409950"/>
              <a:gd name="connsiteY20" fmla="*/ 50800 h 4394200"/>
              <a:gd name="connsiteX0" fmla="*/ 2548582 w 2751782"/>
              <a:gd name="connsiteY0" fmla="*/ 50800 h 4394200"/>
              <a:gd name="connsiteX1" fmla="*/ 1881832 w 2751782"/>
              <a:gd name="connsiteY1" fmla="*/ 0 h 4394200"/>
              <a:gd name="connsiteX2" fmla="*/ 1189682 w 2751782"/>
              <a:gd name="connsiteY2" fmla="*/ 234950 h 4394200"/>
              <a:gd name="connsiteX3" fmla="*/ 72082 w 2751782"/>
              <a:gd name="connsiteY3" fmla="*/ 800100 h 4394200"/>
              <a:gd name="connsiteX4" fmla="*/ 116532 w 2751782"/>
              <a:gd name="connsiteY4" fmla="*/ 984250 h 4394200"/>
              <a:gd name="connsiteX5" fmla="*/ 129232 w 2751782"/>
              <a:gd name="connsiteY5" fmla="*/ 1257300 h 4394200"/>
              <a:gd name="connsiteX6" fmla="*/ 459432 w 2751782"/>
              <a:gd name="connsiteY6" fmla="*/ 1244600 h 4394200"/>
              <a:gd name="connsiteX7" fmla="*/ 535632 w 2751782"/>
              <a:gd name="connsiteY7" fmla="*/ 3352800 h 4394200"/>
              <a:gd name="connsiteX8" fmla="*/ 630882 w 2751782"/>
              <a:gd name="connsiteY8" fmla="*/ 3352800 h 4394200"/>
              <a:gd name="connsiteX9" fmla="*/ 649932 w 2751782"/>
              <a:gd name="connsiteY9" fmla="*/ 4241800 h 4394200"/>
              <a:gd name="connsiteX10" fmla="*/ 2192982 w 2751782"/>
              <a:gd name="connsiteY10" fmla="*/ 4343400 h 4394200"/>
              <a:gd name="connsiteX11" fmla="*/ 2535882 w 2751782"/>
              <a:gd name="connsiteY11" fmla="*/ 4394200 h 4394200"/>
              <a:gd name="connsiteX12" fmla="*/ 2548582 w 2751782"/>
              <a:gd name="connsiteY12" fmla="*/ 3683000 h 4394200"/>
              <a:gd name="connsiteX13" fmla="*/ 2580332 w 2751782"/>
              <a:gd name="connsiteY13" fmla="*/ 3371850 h 4394200"/>
              <a:gd name="connsiteX14" fmla="*/ 2675582 w 2751782"/>
              <a:gd name="connsiteY14" fmla="*/ 3009900 h 4394200"/>
              <a:gd name="connsiteX15" fmla="*/ 2751782 w 2751782"/>
              <a:gd name="connsiteY15" fmla="*/ 2711450 h 4394200"/>
              <a:gd name="connsiteX16" fmla="*/ 2739082 w 2751782"/>
              <a:gd name="connsiteY16" fmla="*/ 1968500 h 4394200"/>
              <a:gd name="connsiteX17" fmla="*/ 2751782 w 2751782"/>
              <a:gd name="connsiteY17" fmla="*/ 609600 h 4394200"/>
              <a:gd name="connsiteX18" fmla="*/ 2713682 w 2751782"/>
              <a:gd name="connsiteY18" fmla="*/ 285750 h 4394200"/>
              <a:gd name="connsiteX19" fmla="*/ 2618432 w 2751782"/>
              <a:gd name="connsiteY19" fmla="*/ 120650 h 4394200"/>
              <a:gd name="connsiteX20" fmla="*/ 2548582 w 2751782"/>
              <a:gd name="connsiteY20" fmla="*/ 50800 h 4394200"/>
              <a:gd name="connsiteX0" fmla="*/ 2445584 w 2648784"/>
              <a:gd name="connsiteY0" fmla="*/ 50800 h 4394200"/>
              <a:gd name="connsiteX1" fmla="*/ 1778834 w 2648784"/>
              <a:gd name="connsiteY1" fmla="*/ 0 h 4394200"/>
              <a:gd name="connsiteX2" fmla="*/ 1086684 w 2648784"/>
              <a:gd name="connsiteY2" fmla="*/ 234950 h 4394200"/>
              <a:gd name="connsiteX3" fmla="*/ 140534 w 2648784"/>
              <a:gd name="connsiteY3" fmla="*/ 723900 h 4394200"/>
              <a:gd name="connsiteX4" fmla="*/ 13534 w 2648784"/>
              <a:gd name="connsiteY4" fmla="*/ 984250 h 4394200"/>
              <a:gd name="connsiteX5" fmla="*/ 26234 w 2648784"/>
              <a:gd name="connsiteY5" fmla="*/ 1257300 h 4394200"/>
              <a:gd name="connsiteX6" fmla="*/ 356434 w 2648784"/>
              <a:gd name="connsiteY6" fmla="*/ 1244600 h 4394200"/>
              <a:gd name="connsiteX7" fmla="*/ 432634 w 2648784"/>
              <a:gd name="connsiteY7" fmla="*/ 3352800 h 4394200"/>
              <a:gd name="connsiteX8" fmla="*/ 527884 w 2648784"/>
              <a:gd name="connsiteY8" fmla="*/ 3352800 h 4394200"/>
              <a:gd name="connsiteX9" fmla="*/ 546934 w 2648784"/>
              <a:gd name="connsiteY9" fmla="*/ 4241800 h 4394200"/>
              <a:gd name="connsiteX10" fmla="*/ 2089984 w 2648784"/>
              <a:gd name="connsiteY10" fmla="*/ 4343400 h 4394200"/>
              <a:gd name="connsiteX11" fmla="*/ 2432884 w 2648784"/>
              <a:gd name="connsiteY11" fmla="*/ 4394200 h 4394200"/>
              <a:gd name="connsiteX12" fmla="*/ 2445584 w 2648784"/>
              <a:gd name="connsiteY12" fmla="*/ 3683000 h 4394200"/>
              <a:gd name="connsiteX13" fmla="*/ 2477334 w 2648784"/>
              <a:gd name="connsiteY13" fmla="*/ 3371850 h 4394200"/>
              <a:gd name="connsiteX14" fmla="*/ 2572584 w 2648784"/>
              <a:gd name="connsiteY14" fmla="*/ 3009900 h 4394200"/>
              <a:gd name="connsiteX15" fmla="*/ 2648784 w 2648784"/>
              <a:gd name="connsiteY15" fmla="*/ 2711450 h 4394200"/>
              <a:gd name="connsiteX16" fmla="*/ 2636084 w 2648784"/>
              <a:gd name="connsiteY16" fmla="*/ 1968500 h 4394200"/>
              <a:gd name="connsiteX17" fmla="*/ 2648784 w 2648784"/>
              <a:gd name="connsiteY17" fmla="*/ 609600 h 4394200"/>
              <a:gd name="connsiteX18" fmla="*/ 2610684 w 2648784"/>
              <a:gd name="connsiteY18" fmla="*/ 285750 h 4394200"/>
              <a:gd name="connsiteX19" fmla="*/ 2515434 w 2648784"/>
              <a:gd name="connsiteY19" fmla="*/ 120650 h 4394200"/>
              <a:gd name="connsiteX20" fmla="*/ 2445584 w 2648784"/>
              <a:gd name="connsiteY20" fmla="*/ 50800 h 4394200"/>
              <a:gd name="connsiteX0" fmla="*/ 2445584 w 2648784"/>
              <a:gd name="connsiteY0" fmla="*/ 0 h 4343400"/>
              <a:gd name="connsiteX1" fmla="*/ 1785184 w 2648784"/>
              <a:gd name="connsiteY1" fmla="*/ 0 h 4343400"/>
              <a:gd name="connsiteX2" fmla="*/ 1086684 w 2648784"/>
              <a:gd name="connsiteY2" fmla="*/ 184150 h 4343400"/>
              <a:gd name="connsiteX3" fmla="*/ 140534 w 2648784"/>
              <a:gd name="connsiteY3" fmla="*/ 673100 h 4343400"/>
              <a:gd name="connsiteX4" fmla="*/ 13534 w 2648784"/>
              <a:gd name="connsiteY4" fmla="*/ 933450 h 4343400"/>
              <a:gd name="connsiteX5" fmla="*/ 26234 w 2648784"/>
              <a:gd name="connsiteY5" fmla="*/ 1206500 h 4343400"/>
              <a:gd name="connsiteX6" fmla="*/ 356434 w 2648784"/>
              <a:gd name="connsiteY6" fmla="*/ 1193800 h 4343400"/>
              <a:gd name="connsiteX7" fmla="*/ 432634 w 2648784"/>
              <a:gd name="connsiteY7" fmla="*/ 3302000 h 4343400"/>
              <a:gd name="connsiteX8" fmla="*/ 527884 w 2648784"/>
              <a:gd name="connsiteY8" fmla="*/ 3302000 h 4343400"/>
              <a:gd name="connsiteX9" fmla="*/ 546934 w 2648784"/>
              <a:gd name="connsiteY9" fmla="*/ 4191000 h 4343400"/>
              <a:gd name="connsiteX10" fmla="*/ 2089984 w 2648784"/>
              <a:gd name="connsiteY10" fmla="*/ 4292600 h 4343400"/>
              <a:gd name="connsiteX11" fmla="*/ 2432884 w 2648784"/>
              <a:gd name="connsiteY11" fmla="*/ 4343400 h 4343400"/>
              <a:gd name="connsiteX12" fmla="*/ 2445584 w 2648784"/>
              <a:gd name="connsiteY12" fmla="*/ 3632200 h 4343400"/>
              <a:gd name="connsiteX13" fmla="*/ 2477334 w 2648784"/>
              <a:gd name="connsiteY13" fmla="*/ 3321050 h 4343400"/>
              <a:gd name="connsiteX14" fmla="*/ 2572584 w 2648784"/>
              <a:gd name="connsiteY14" fmla="*/ 2959100 h 4343400"/>
              <a:gd name="connsiteX15" fmla="*/ 2648784 w 2648784"/>
              <a:gd name="connsiteY15" fmla="*/ 2660650 h 4343400"/>
              <a:gd name="connsiteX16" fmla="*/ 2636084 w 2648784"/>
              <a:gd name="connsiteY16" fmla="*/ 1917700 h 4343400"/>
              <a:gd name="connsiteX17" fmla="*/ 2648784 w 2648784"/>
              <a:gd name="connsiteY17" fmla="*/ 558800 h 4343400"/>
              <a:gd name="connsiteX18" fmla="*/ 2610684 w 2648784"/>
              <a:gd name="connsiteY18" fmla="*/ 234950 h 4343400"/>
              <a:gd name="connsiteX19" fmla="*/ 2515434 w 2648784"/>
              <a:gd name="connsiteY19" fmla="*/ 69850 h 4343400"/>
              <a:gd name="connsiteX20" fmla="*/ 2445584 w 2648784"/>
              <a:gd name="connsiteY20" fmla="*/ 0 h 4343400"/>
              <a:gd name="connsiteX0" fmla="*/ 2445584 w 2648784"/>
              <a:gd name="connsiteY0" fmla="*/ 0 h 4343400"/>
              <a:gd name="connsiteX1" fmla="*/ 1785184 w 2648784"/>
              <a:gd name="connsiteY1" fmla="*/ 0 h 4343400"/>
              <a:gd name="connsiteX2" fmla="*/ 1086684 w 2648784"/>
              <a:gd name="connsiteY2" fmla="*/ 184150 h 4343400"/>
              <a:gd name="connsiteX3" fmla="*/ 140534 w 2648784"/>
              <a:gd name="connsiteY3" fmla="*/ 673100 h 4343400"/>
              <a:gd name="connsiteX4" fmla="*/ 13534 w 2648784"/>
              <a:gd name="connsiteY4" fmla="*/ 933450 h 4343400"/>
              <a:gd name="connsiteX5" fmla="*/ 26234 w 2648784"/>
              <a:gd name="connsiteY5" fmla="*/ 1206500 h 4343400"/>
              <a:gd name="connsiteX6" fmla="*/ 356434 w 2648784"/>
              <a:gd name="connsiteY6" fmla="*/ 1193800 h 4343400"/>
              <a:gd name="connsiteX7" fmla="*/ 432634 w 2648784"/>
              <a:gd name="connsiteY7" fmla="*/ 3302000 h 4343400"/>
              <a:gd name="connsiteX8" fmla="*/ 527884 w 2648784"/>
              <a:gd name="connsiteY8" fmla="*/ 3302000 h 4343400"/>
              <a:gd name="connsiteX9" fmla="*/ 546934 w 2648784"/>
              <a:gd name="connsiteY9" fmla="*/ 4191000 h 4343400"/>
              <a:gd name="connsiteX10" fmla="*/ 2064584 w 2648784"/>
              <a:gd name="connsiteY10" fmla="*/ 4318000 h 4343400"/>
              <a:gd name="connsiteX11" fmla="*/ 2432884 w 2648784"/>
              <a:gd name="connsiteY11" fmla="*/ 4343400 h 4343400"/>
              <a:gd name="connsiteX12" fmla="*/ 2445584 w 2648784"/>
              <a:gd name="connsiteY12" fmla="*/ 3632200 h 4343400"/>
              <a:gd name="connsiteX13" fmla="*/ 2477334 w 2648784"/>
              <a:gd name="connsiteY13" fmla="*/ 3321050 h 4343400"/>
              <a:gd name="connsiteX14" fmla="*/ 2572584 w 2648784"/>
              <a:gd name="connsiteY14" fmla="*/ 2959100 h 4343400"/>
              <a:gd name="connsiteX15" fmla="*/ 2648784 w 2648784"/>
              <a:gd name="connsiteY15" fmla="*/ 2660650 h 4343400"/>
              <a:gd name="connsiteX16" fmla="*/ 2636084 w 2648784"/>
              <a:gd name="connsiteY16" fmla="*/ 1917700 h 4343400"/>
              <a:gd name="connsiteX17" fmla="*/ 2648784 w 2648784"/>
              <a:gd name="connsiteY17" fmla="*/ 558800 h 4343400"/>
              <a:gd name="connsiteX18" fmla="*/ 2610684 w 2648784"/>
              <a:gd name="connsiteY18" fmla="*/ 234950 h 4343400"/>
              <a:gd name="connsiteX19" fmla="*/ 2515434 w 2648784"/>
              <a:gd name="connsiteY19" fmla="*/ 69850 h 4343400"/>
              <a:gd name="connsiteX20" fmla="*/ 2445584 w 2648784"/>
              <a:gd name="connsiteY20" fmla="*/ 0 h 4343400"/>
              <a:gd name="connsiteX0" fmla="*/ 2445584 w 2648784"/>
              <a:gd name="connsiteY0" fmla="*/ 0 h 4343400"/>
              <a:gd name="connsiteX1" fmla="*/ 1785184 w 2648784"/>
              <a:gd name="connsiteY1" fmla="*/ 0 h 4343400"/>
              <a:gd name="connsiteX2" fmla="*/ 1086684 w 2648784"/>
              <a:gd name="connsiteY2" fmla="*/ 184150 h 4343400"/>
              <a:gd name="connsiteX3" fmla="*/ 140534 w 2648784"/>
              <a:gd name="connsiteY3" fmla="*/ 673100 h 4343400"/>
              <a:gd name="connsiteX4" fmla="*/ 13534 w 2648784"/>
              <a:gd name="connsiteY4" fmla="*/ 933450 h 4343400"/>
              <a:gd name="connsiteX5" fmla="*/ 26234 w 2648784"/>
              <a:gd name="connsiteY5" fmla="*/ 1206500 h 4343400"/>
              <a:gd name="connsiteX6" fmla="*/ 356434 w 2648784"/>
              <a:gd name="connsiteY6" fmla="*/ 1193800 h 4343400"/>
              <a:gd name="connsiteX7" fmla="*/ 432634 w 2648784"/>
              <a:gd name="connsiteY7" fmla="*/ 3302000 h 4343400"/>
              <a:gd name="connsiteX8" fmla="*/ 527884 w 2648784"/>
              <a:gd name="connsiteY8" fmla="*/ 3302000 h 4343400"/>
              <a:gd name="connsiteX9" fmla="*/ 546934 w 2648784"/>
              <a:gd name="connsiteY9" fmla="*/ 4279900 h 4343400"/>
              <a:gd name="connsiteX10" fmla="*/ 2064584 w 2648784"/>
              <a:gd name="connsiteY10" fmla="*/ 4318000 h 4343400"/>
              <a:gd name="connsiteX11" fmla="*/ 2432884 w 2648784"/>
              <a:gd name="connsiteY11" fmla="*/ 4343400 h 4343400"/>
              <a:gd name="connsiteX12" fmla="*/ 2445584 w 2648784"/>
              <a:gd name="connsiteY12" fmla="*/ 3632200 h 4343400"/>
              <a:gd name="connsiteX13" fmla="*/ 2477334 w 2648784"/>
              <a:gd name="connsiteY13" fmla="*/ 3321050 h 4343400"/>
              <a:gd name="connsiteX14" fmla="*/ 2572584 w 2648784"/>
              <a:gd name="connsiteY14" fmla="*/ 2959100 h 4343400"/>
              <a:gd name="connsiteX15" fmla="*/ 2648784 w 2648784"/>
              <a:gd name="connsiteY15" fmla="*/ 2660650 h 4343400"/>
              <a:gd name="connsiteX16" fmla="*/ 2636084 w 2648784"/>
              <a:gd name="connsiteY16" fmla="*/ 1917700 h 4343400"/>
              <a:gd name="connsiteX17" fmla="*/ 2648784 w 2648784"/>
              <a:gd name="connsiteY17" fmla="*/ 558800 h 4343400"/>
              <a:gd name="connsiteX18" fmla="*/ 2610684 w 2648784"/>
              <a:gd name="connsiteY18" fmla="*/ 234950 h 4343400"/>
              <a:gd name="connsiteX19" fmla="*/ 2515434 w 2648784"/>
              <a:gd name="connsiteY19" fmla="*/ 69850 h 4343400"/>
              <a:gd name="connsiteX20" fmla="*/ 2445584 w 2648784"/>
              <a:gd name="connsiteY20" fmla="*/ 0 h 4343400"/>
              <a:gd name="connsiteX0" fmla="*/ 2445584 w 2648784"/>
              <a:gd name="connsiteY0" fmla="*/ 38100 h 4381500"/>
              <a:gd name="connsiteX1" fmla="*/ 2115384 w 2648784"/>
              <a:gd name="connsiteY1" fmla="*/ 0 h 4381500"/>
              <a:gd name="connsiteX2" fmla="*/ 1785184 w 2648784"/>
              <a:gd name="connsiteY2" fmla="*/ 38100 h 4381500"/>
              <a:gd name="connsiteX3" fmla="*/ 1086684 w 2648784"/>
              <a:gd name="connsiteY3" fmla="*/ 222250 h 4381500"/>
              <a:gd name="connsiteX4" fmla="*/ 140534 w 2648784"/>
              <a:gd name="connsiteY4" fmla="*/ 711200 h 4381500"/>
              <a:gd name="connsiteX5" fmla="*/ 13534 w 2648784"/>
              <a:gd name="connsiteY5" fmla="*/ 971550 h 4381500"/>
              <a:gd name="connsiteX6" fmla="*/ 26234 w 2648784"/>
              <a:gd name="connsiteY6" fmla="*/ 1244600 h 4381500"/>
              <a:gd name="connsiteX7" fmla="*/ 356434 w 2648784"/>
              <a:gd name="connsiteY7" fmla="*/ 1231900 h 4381500"/>
              <a:gd name="connsiteX8" fmla="*/ 432634 w 2648784"/>
              <a:gd name="connsiteY8" fmla="*/ 3340100 h 4381500"/>
              <a:gd name="connsiteX9" fmla="*/ 527884 w 2648784"/>
              <a:gd name="connsiteY9" fmla="*/ 3340100 h 4381500"/>
              <a:gd name="connsiteX10" fmla="*/ 546934 w 2648784"/>
              <a:gd name="connsiteY10" fmla="*/ 4318000 h 4381500"/>
              <a:gd name="connsiteX11" fmla="*/ 2064584 w 2648784"/>
              <a:gd name="connsiteY11" fmla="*/ 4356100 h 4381500"/>
              <a:gd name="connsiteX12" fmla="*/ 2432884 w 2648784"/>
              <a:gd name="connsiteY12" fmla="*/ 4381500 h 4381500"/>
              <a:gd name="connsiteX13" fmla="*/ 2445584 w 2648784"/>
              <a:gd name="connsiteY13" fmla="*/ 3670300 h 4381500"/>
              <a:gd name="connsiteX14" fmla="*/ 2477334 w 2648784"/>
              <a:gd name="connsiteY14" fmla="*/ 3359150 h 4381500"/>
              <a:gd name="connsiteX15" fmla="*/ 2572584 w 2648784"/>
              <a:gd name="connsiteY15" fmla="*/ 2997200 h 4381500"/>
              <a:gd name="connsiteX16" fmla="*/ 2648784 w 2648784"/>
              <a:gd name="connsiteY16" fmla="*/ 2698750 h 4381500"/>
              <a:gd name="connsiteX17" fmla="*/ 2636084 w 2648784"/>
              <a:gd name="connsiteY17" fmla="*/ 1955800 h 4381500"/>
              <a:gd name="connsiteX18" fmla="*/ 2648784 w 2648784"/>
              <a:gd name="connsiteY18" fmla="*/ 596900 h 4381500"/>
              <a:gd name="connsiteX19" fmla="*/ 2610684 w 2648784"/>
              <a:gd name="connsiteY19" fmla="*/ 273050 h 4381500"/>
              <a:gd name="connsiteX20" fmla="*/ 2515434 w 2648784"/>
              <a:gd name="connsiteY20" fmla="*/ 107950 h 4381500"/>
              <a:gd name="connsiteX21" fmla="*/ 2445584 w 2648784"/>
              <a:gd name="connsiteY21" fmla="*/ 38100 h 4381500"/>
              <a:gd name="connsiteX0" fmla="*/ 2445584 w 2648784"/>
              <a:gd name="connsiteY0" fmla="*/ 38100 h 4381500"/>
              <a:gd name="connsiteX1" fmla="*/ 2115384 w 2648784"/>
              <a:gd name="connsiteY1" fmla="*/ 0 h 4381500"/>
              <a:gd name="connsiteX2" fmla="*/ 1747084 w 2648784"/>
              <a:gd name="connsiteY2" fmla="*/ 9525 h 4381500"/>
              <a:gd name="connsiteX3" fmla="*/ 1086684 w 2648784"/>
              <a:gd name="connsiteY3" fmla="*/ 222250 h 4381500"/>
              <a:gd name="connsiteX4" fmla="*/ 140534 w 2648784"/>
              <a:gd name="connsiteY4" fmla="*/ 711200 h 4381500"/>
              <a:gd name="connsiteX5" fmla="*/ 13534 w 2648784"/>
              <a:gd name="connsiteY5" fmla="*/ 971550 h 4381500"/>
              <a:gd name="connsiteX6" fmla="*/ 26234 w 2648784"/>
              <a:gd name="connsiteY6" fmla="*/ 1244600 h 4381500"/>
              <a:gd name="connsiteX7" fmla="*/ 356434 w 2648784"/>
              <a:gd name="connsiteY7" fmla="*/ 1231900 h 4381500"/>
              <a:gd name="connsiteX8" fmla="*/ 432634 w 2648784"/>
              <a:gd name="connsiteY8" fmla="*/ 3340100 h 4381500"/>
              <a:gd name="connsiteX9" fmla="*/ 527884 w 2648784"/>
              <a:gd name="connsiteY9" fmla="*/ 3340100 h 4381500"/>
              <a:gd name="connsiteX10" fmla="*/ 546934 w 2648784"/>
              <a:gd name="connsiteY10" fmla="*/ 4318000 h 4381500"/>
              <a:gd name="connsiteX11" fmla="*/ 2064584 w 2648784"/>
              <a:gd name="connsiteY11" fmla="*/ 4356100 h 4381500"/>
              <a:gd name="connsiteX12" fmla="*/ 2432884 w 2648784"/>
              <a:gd name="connsiteY12" fmla="*/ 4381500 h 4381500"/>
              <a:gd name="connsiteX13" fmla="*/ 2445584 w 2648784"/>
              <a:gd name="connsiteY13" fmla="*/ 3670300 h 4381500"/>
              <a:gd name="connsiteX14" fmla="*/ 2477334 w 2648784"/>
              <a:gd name="connsiteY14" fmla="*/ 3359150 h 4381500"/>
              <a:gd name="connsiteX15" fmla="*/ 2572584 w 2648784"/>
              <a:gd name="connsiteY15" fmla="*/ 2997200 h 4381500"/>
              <a:gd name="connsiteX16" fmla="*/ 2648784 w 2648784"/>
              <a:gd name="connsiteY16" fmla="*/ 2698750 h 4381500"/>
              <a:gd name="connsiteX17" fmla="*/ 2636084 w 2648784"/>
              <a:gd name="connsiteY17" fmla="*/ 1955800 h 4381500"/>
              <a:gd name="connsiteX18" fmla="*/ 2648784 w 2648784"/>
              <a:gd name="connsiteY18" fmla="*/ 596900 h 4381500"/>
              <a:gd name="connsiteX19" fmla="*/ 2610684 w 2648784"/>
              <a:gd name="connsiteY19" fmla="*/ 273050 h 4381500"/>
              <a:gd name="connsiteX20" fmla="*/ 2515434 w 2648784"/>
              <a:gd name="connsiteY20" fmla="*/ 107950 h 4381500"/>
              <a:gd name="connsiteX21" fmla="*/ 2445584 w 2648784"/>
              <a:gd name="connsiteY21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078243 w 2640343"/>
              <a:gd name="connsiteY3" fmla="*/ 222250 h 4381500"/>
              <a:gd name="connsiteX4" fmla="*/ 792493 w 2640343"/>
              <a:gd name="connsiteY4" fmla="*/ 323850 h 4381500"/>
              <a:gd name="connsiteX5" fmla="*/ 132093 w 2640343"/>
              <a:gd name="connsiteY5" fmla="*/ 711200 h 4381500"/>
              <a:gd name="connsiteX6" fmla="*/ 5093 w 2640343"/>
              <a:gd name="connsiteY6" fmla="*/ 971550 h 4381500"/>
              <a:gd name="connsiteX7" fmla="*/ 17793 w 2640343"/>
              <a:gd name="connsiteY7" fmla="*/ 1244600 h 4381500"/>
              <a:gd name="connsiteX8" fmla="*/ 347993 w 2640343"/>
              <a:gd name="connsiteY8" fmla="*/ 1231900 h 4381500"/>
              <a:gd name="connsiteX9" fmla="*/ 424193 w 2640343"/>
              <a:gd name="connsiteY9" fmla="*/ 3340100 h 4381500"/>
              <a:gd name="connsiteX10" fmla="*/ 519443 w 2640343"/>
              <a:gd name="connsiteY10" fmla="*/ 3340100 h 4381500"/>
              <a:gd name="connsiteX11" fmla="*/ 538493 w 2640343"/>
              <a:gd name="connsiteY11" fmla="*/ 4318000 h 4381500"/>
              <a:gd name="connsiteX12" fmla="*/ 2056143 w 2640343"/>
              <a:gd name="connsiteY12" fmla="*/ 4356100 h 4381500"/>
              <a:gd name="connsiteX13" fmla="*/ 2424443 w 2640343"/>
              <a:gd name="connsiteY13" fmla="*/ 4381500 h 4381500"/>
              <a:gd name="connsiteX14" fmla="*/ 2437143 w 2640343"/>
              <a:gd name="connsiteY14" fmla="*/ 3670300 h 4381500"/>
              <a:gd name="connsiteX15" fmla="*/ 2468893 w 2640343"/>
              <a:gd name="connsiteY15" fmla="*/ 3359150 h 4381500"/>
              <a:gd name="connsiteX16" fmla="*/ 2564143 w 2640343"/>
              <a:gd name="connsiteY16" fmla="*/ 2997200 h 4381500"/>
              <a:gd name="connsiteX17" fmla="*/ 2640343 w 2640343"/>
              <a:gd name="connsiteY17" fmla="*/ 2698750 h 4381500"/>
              <a:gd name="connsiteX18" fmla="*/ 2627643 w 2640343"/>
              <a:gd name="connsiteY18" fmla="*/ 1955800 h 4381500"/>
              <a:gd name="connsiteX19" fmla="*/ 2640343 w 2640343"/>
              <a:gd name="connsiteY19" fmla="*/ 596900 h 4381500"/>
              <a:gd name="connsiteX20" fmla="*/ 2602243 w 2640343"/>
              <a:gd name="connsiteY20" fmla="*/ 273050 h 4381500"/>
              <a:gd name="connsiteX21" fmla="*/ 2506993 w 2640343"/>
              <a:gd name="connsiteY21" fmla="*/ 107950 h 4381500"/>
              <a:gd name="connsiteX22" fmla="*/ 2437143 w 2640343"/>
              <a:gd name="connsiteY22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367168 w 2640343"/>
              <a:gd name="connsiteY3" fmla="*/ 241300 h 4381500"/>
              <a:gd name="connsiteX4" fmla="*/ 1078243 w 2640343"/>
              <a:gd name="connsiteY4" fmla="*/ 222250 h 4381500"/>
              <a:gd name="connsiteX5" fmla="*/ 792493 w 2640343"/>
              <a:gd name="connsiteY5" fmla="*/ 323850 h 4381500"/>
              <a:gd name="connsiteX6" fmla="*/ 132093 w 2640343"/>
              <a:gd name="connsiteY6" fmla="*/ 711200 h 4381500"/>
              <a:gd name="connsiteX7" fmla="*/ 5093 w 2640343"/>
              <a:gd name="connsiteY7" fmla="*/ 971550 h 4381500"/>
              <a:gd name="connsiteX8" fmla="*/ 17793 w 2640343"/>
              <a:gd name="connsiteY8" fmla="*/ 1244600 h 4381500"/>
              <a:gd name="connsiteX9" fmla="*/ 347993 w 2640343"/>
              <a:gd name="connsiteY9" fmla="*/ 1231900 h 4381500"/>
              <a:gd name="connsiteX10" fmla="*/ 424193 w 2640343"/>
              <a:gd name="connsiteY10" fmla="*/ 3340100 h 4381500"/>
              <a:gd name="connsiteX11" fmla="*/ 519443 w 2640343"/>
              <a:gd name="connsiteY11" fmla="*/ 3340100 h 4381500"/>
              <a:gd name="connsiteX12" fmla="*/ 538493 w 2640343"/>
              <a:gd name="connsiteY12" fmla="*/ 4318000 h 4381500"/>
              <a:gd name="connsiteX13" fmla="*/ 2056143 w 2640343"/>
              <a:gd name="connsiteY13" fmla="*/ 4356100 h 4381500"/>
              <a:gd name="connsiteX14" fmla="*/ 2424443 w 2640343"/>
              <a:gd name="connsiteY14" fmla="*/ 4381500 h 4381500"/>
              <a:gd name="connsiteX15" fmla="*/ 2437143 w 2640343"/>
              <a:gd name="connsiteY15" fmla="*/ 3670300 h 4381500"/>
              <a:gd name="connsiteX16" fmla="*/ 2468893 w 2640343"/>
              <a:gd name="connsiteY16" fmla="*/ 3359150 h 4381500"/>
              <a:gd name="connsiteX17" fmla="*/ 2564143 w 2640343"/>
              <a:gd name="connsiteY17" fmla="*/ 2997200 h 4381500"/>
              <a:gd name="connsiteX18" fmla="*/ 2640343 w 2640343"/>
              <a:gd name="connsiteY18" fmla="*/ 2698750 h 4381500"/>
              <a:gd name="connsiteX19" fmla="*/ 2627643 w 2640343"/>
              <a:gd name="connsiteY19" fmla="*/ 1955800 h 4381500"/>
              <a:gd name="connsiteX20" fmla="*/ 2640343 w 2640343"/>
              <a:gd name="connsiteY20" fmla="*/ 596900 h 4381500"/>
              <a:gd name="connsiteX21" fmla="*/ 2602243 w 2640343"/>
              <a:gd name="connsiteY21" fmla="*/ 273050 h 4381500"/>
              <a:gd name="connsiteX22" fmla="*/ 2506993 w 2640343"/>
              <a:gd name="connsiteY22" fmla="*/ 107950 h 4381500"/>
              <a:gd name="connsiteX23" fmla="*/ 2437143 w 2640343"/>
              <a:gd name="connsiteY23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576718 w 2640343"/>
              <a:gd name="connsiteY3" fmla="*/ 76200 h 4381500"/>
              <a:gd name="connsiteX4" fmla="*/ 1367168 w 2640343"/>
              <a:gd name="connsiteY4" fmla="*/ 241300 h 4381500"/>
              <a:gd name="connsiteX5" fmla="*/ 1078243 w 2640343"/>
              <a:gd name="connsiteY5" fmla="*/ 222250 h 4381500"/>
              <a:gd name="connsiteX6" fmla="*/ 792493 w 2640343"/>
              <a:gd name="connsiteY6" fmla="*/ 323850 h 4381500"/>
              <a:gd name="connsiteX7" fmla="*/ 132093 w 2640343"/>
              <a:gd name="connsiteY7" fmla="*/ 711200 h 4381500"/>
              <a:gd name="connsiteX8" fmla="*/ 5093 w 2640343"/>
              <a:gd name="connsiteY8" fmla="*/ 971550 h 4381500"/>
              <a:gd name="connsiteX9" fmla="*/ 17793 w 2640343"/>
              <a:gd name="connsiteY9" fmla="*/ 1244600 h 4381500"/>
              <a:gd name="connsiteX10" fmla="*/ 347993 w 2640343"/>
              <a:gd name="connsiteY10" fmla="*/ 1231900 h 4381500"/>
              <a:gd name="connsiteX11" fmla="*/ 424193 w 2640343"/>
              <a:gd name="connsiteY11" fmla="*/ 3340100 h 4381500"/>
              <a:gd name="connsiteX12" fmla="*/ 519443 w 2640343"/>
              <a:gd name="connsiteY12" fmla="*/ 3340100 h 4381500"/>
              <a:gd name="connsiteX13" fmla="*/ 538493 w 2640343"/>
              <a:gd name="connsiteY13" fmla="*/ 4318000 h 4381500"/>
              <a:gd name="connsiteX14" fmla="*/ 2056143 w 2640343"/>
              <a:gd name="connsiteY14" fmla="*/ 4356100 h 4381500"/>
              <a:gd name="connsiteX15" fmla="*/ 2424443 w 2640343"/>
              <a:gd name="connsiteY15" fmla="*/ 4381500 h 4381500"/>
              <a:gd name="connsiteX16" fmla="*/ 2437143 w 2640343"/>
              <a:gd name="connsiteY16" fmla="*/ 3670300 h 4381500"/>
              <a:gd name="connsiteX17" fmla="*/ 2468893 w 2640343"/>
              <a:gd name="connsiteY17" fmla="*/ 3359150 h 4381500"/>
              <a:gd name="connsiteX18" fmla="*/ 2564143 w 2640343"/>
              <a:gd name="connsiteY18" fmla="*/ 2997200 h 4381500"/>
              <a:gd name="connsiteX19" fmla="*/ 2640343 w 2640343"/>
              <a:gd name="connsiteY19" fmla="*/ 2698750 h 4381500"/>
              <a:gd name="connsiteX20" fmla="*/ 2627643 w 2640343"/>
              <a:gd name="connsiteY20" fmla="*/ 1955800 h 4381500"/>
              <a:gd name="connsiteX21" fmla="*/ 2640343 w 2640343"/>
              <a:gd name="connsiteY21" fmla="*/ 596900 h 4381500"/>
              <a:gd name="connsiteX22" fmla="*/ 2602243 w 2640343"/>
              <a:gd name="connsiteY22" fmla="*/ 273050 h 4381500"/>
              <a:gd name="connsiteX23" fmla="*/ 2506993 w 2640343"/>
              <a:gd name="connsiteY23" fmla="*/ 107950 h 4381500"/>
              <a:gd name="connsiteX24" fmla="*/ 2437143 w 2640343"/>
              <a:gd name="connsiteY24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576718 w 2640343"/>
              <a:gd name="connsiteY3" fmla="*/ 76200 h 4381500"/>
              <a:gd name="connsiteX4" fmla="*/ 1367168 w 2640343"/>
              <a:gd name="connsiteY4" fmla="*/ 241300 h 4381500"/>
              <a:gd name="connsiteX5" fmla="*/ 1078243 w 2640343"/>
              <a:gd name="connsiteY5" fmla="*/ 222250 h 4381500"/>
              <a:gd name="connsiteX6" fmla="*/ 792493 w 2640343"/>
              <a:gd name="connsiteY6" fmla="*/ 323850 h 4381500"/>
              <a:gd name="connsiteX7" fmla="*/ 132093 w 2640343"/>
              <a:gd name="connsiteY7" fmla="*/ 711200 h 4381500"/>
              <a:gd name="connsiteX8" fmla="*/ 5093 w 2640343"/>
              <a:gd name="connsiteY8" fmla="*/ 971550 h 4381500"/>
              <a:gd name="connsiteX9" fmla="*/ 17793 w 2640343"/>
              <a:gd name="connsiteY9" fmla="*/ 1244600 h 4381500"/>
              <a:gd name="connsiteX10" fmla="*/ 347993 w 2640343"/>
              <a:gd name="connsiteY10" fmla="*/ 1231900 h 4381500"/>
              <a:gd name="connsiteX11" fmla="*/ 424193 w 2640343"/>
              <a:gd name="connsiteY11" fmla="*/ 3340100 h 4381500"/>
              <a:gd name="connsiteX12" fmla="*/ 519443 w 2640343"/>
              <a:gd name="connsiteY12" fmla="*/ 3340100 h 4381500"/>
              <a:gd name="connsiteX13" fmla="*/ 538493 w 2640343"/>
              <a:gd name="connsiteY13" fmla="*/ 4318000 h 4381500"/>
              <a:gd name="connsiteX14" fmla="*/ 2056143 w 2640343"/>
              <a:gd name="connsiteY14" fmla="*/ 4356100 h 4381500"/>
              <a:gd name="connsiteX15" fmla="*/ 2424443 w 2640343"/>
              <a:gd name="connsiteY15" fmla="*/ 4381500 h 4381500"/>
              <a:gd name="connsiteX16" fmla="*/ 2437143 w 2640343"/>
              <a:gd name="connsiteY16" fmla="*/ 3670300 h 4381500"/>
              <a:gd name="connsiteX17" fmla="*/ 2468893 w 2640343"/>
              <a:gd name="connsiteY17" fmla="*/ 3359150 h 4381500"/>
              <a:gd name="connsiteX18" fmla="*/ 2564143 w 2640343"/>
              <a:gd name="connsiteY18" fmla="*/ 2997200 h 4381500"/>
              <a:gd name="connsiteX19" fmla="*/ 2640343 w 2640343"/>
              <a:gd name="connsiteY19" fmla="*/ 2698750 h 4381500"/>
              <a:gd name="connsiteX20" fmla="*/ 2627643 w 2640343"/>
              <a:gd name="connsiteY20" fmla="*/ 1955800 h 4381500"/>
              <a:gd name="connsiteX21" fmla="*/ 2640343 w 2640343"/>
              <a:gd name="connsiteY21" fmla="*/ 596900 h 4381500"/>
              <a:gd name="connsiteX22" fmla="*/ 2602243 w 2640343"/>
              <a:gd name="connsiteY22" fmla="*/ 273050 h 4381500"/>
              <a:gd name="connsiteX23" fmla="*/ 2545093 w 2640343"/>
              <a:gd name="connsiteY23" fmla="*/ 127000 h 4381500"/>
              <a:gd name="connsiteX24" fmla="*/ 2437143 w 2640343"/>
              <a:gd name="connsiteY24" fmla="*/ 38100 h 4381500"/>
              <a:gd name="connsiteX0" fmla="*/ 2451444 w 2654644"/>
              <a:gd name="connsiteY0" fmla="*/ 38100 h 4381500"/>
              <a:gd name="connsiteX1" fmla="*/ 2121244 w 2654644"/>
              <a:gd name="connsiteY1" fmla="*/ 0 h 4381500"/>
              <a:gd name="connsiteX2" fmla="*/ 1752944 w 2654644"/>
              <a:gd name="connsiteY2" fmla="*/ 9525 h 4381500"/>
              <a:gd name="connsiteX3" fmla="*/ 1591019 w 2654644"/>
              <a:gd name="connsiteY3" fmla="*/ 76200 h 4381500"/>
              <a:gd name="connsiteX4" fmla="*/ 1381469 w 2654644"/>
              <a:gd name="connsiteY4" fmla="*/ 241300 h 4381500"/>
              <a:gd name="connsiteX5" fmla="*/ 1092544 w 2654644"/>
              <a:gd name="connsiteY5" fmla="*/ 222250 h 4381500"/>
              <a:gd name="connsiteX6" fmla="*/ 806794 w 2654644"/>
              <a:gd name="connsiteY6" fmla="*/ 323850 h 4381500"/>
              <a:gd name="connsiteX7" fmla="*/ 146394 w 2654644"/>
              <a:gd name="connsiteY7" fmla="*/ 711200 h 4381500"/>
              <a:gd name="connsiteX8" fmla="*/ 6694 w 2654644"/>
              <a:gd name="connsiteY8" fmla="*/ 803275 h 4381500"/>
              <a:gd name="connsiteX9" fmla="*/ 19394 w 2654644"/>
              <a:gd name="connsiteY9" fmla="*/ 971550 h 4381500"/>
              <a:gd name="connsiteX10" fmla="*/ 32094 w 2654644"/>
              <a:gd name="connsiteY10" fmla="*/ 1244600 h 4381500"/>
              <a:gd name="connsiteX11" fmla="*/ 362294 w 2654644"/>
              <a:gd name="connsiteY11" fmla="*/ 1231900 h 4381500"/>
              <a:gd name="connsiteX12" fmla="*/ 438494 w 2654644"/>
              <a:gd name="connsiteY12" fmla="*/ 3340100 h 4381500"/>
              <a:gd name="connsiteX13" fmla="*/ 533744 w 2654644"/>
              <a:gd name="connsiteY13" fmla="*/ 3340100 h 4381500"/>
              <a:gd name="connsiteX14" fmla="*/ 552794 w 2654644"/>
              <a:gd name="connsiteY14" fmla="*/ 4318000 h 4381500"/>
              <a:gd name="connsiteX15" fmla="*/ 2070444 w 2654644"/>
              <a:gd name="connsiteY15" fmla="*/ 4356100 h 4381500"/>
              <a:gd name="connsiteX16" fmla="*/ 2438744 w 2654644"/>
              <a:gd name="connsiteY16" fmla="*/ 4381500 h 4381500"/>
              <a:gd name="connsiteX17" fmla="*/ 2451444 w 2654644"/>
              <a:gd name="connsiteY17" fmla="*/ 3670300 h 4381500"/>
              <a:gd name="connsiteX18" fmla="*/ 2483194 w 2654644"/>
              <a:gd name="connsiteY18" fmla="*/ 3359150 h 4381500"/>
              <a:gd name="connsiteX19" fmla="*/ 2578444 w 2654644"/>
              <a:gd name="connsiteY19" fmla="*/ 2997200 h 4381500"/>
              <a:gd name="connsiteX20" fmla="*/ 2654644 w 2654644"/>
              <a:gd name="connsiteY20" fmla="*/ 2698750 h 4381500"/>
              <a:gd name="connsiteX21" fmla="*/ 2641944 w 2654644"/>
              <a:gd name="connsiteY21" fmla="*/ 1955800 h 4381500"/>
              <a:gd name="connsiteX22" fmla="*/ 2654644 w 2654644"/>
              <a:gd name="connsiteY22" fmla="*/ 596900 h 4381500"/>
              <a:gd name="connsiteX23" fmla="*/ 2616544 w 2654644"/>
              <a:gd name="connsiteY23" fmla="*/ 273050 h 4381500"/>
              <a:gd name="connsiteX24" fmla="*/ 2559394 w 2654644"/>
              <a:gd name="connsiteY24" fmla="*/ 127000 h 4381500"/>
              <a:gd name="connsiteX25" fmla="*/ 2451444 w 2654644"/>
              <a:gd name="connsiteY25" fmla="*/ 381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54644" h="4381500">
                <a:moveTo>
                  <a:pt x="2451444" y="38100"/>
                </a:moveTo>
                <a:cubicBezTo>
                  <a:pt x="2347727" y="37042"/>
                  <a:pt x="2224961" y="1058"/>
                  <a:pt x="2121244" y="0"/>
                </a:cubicBezTo>
                <a:lnTo>
                  <a:pt x="1752944" y="9525"/>
                </a:lnTo>
                <a:cubicBezTo>
                  <a:pt x="1666690" y="26458"/>
                  <a:pt x="1652931" y="37571"/>
                  <a:pt x="1591019" y="76200"/>
                </a:cubicBezTo>
                <a:cubicBezTo>
                  <a:pt x="1529107" y="114829"/>
                  <a:pt x="1466665" y="221192"/>
                  <a:pt x="1381469" y="241300"/>
                </a:cubicBezTo>
                <a:lnTo>
                  <a:pt x="1092544" y="222250"/>
                </a:lnTo>
                <a:cubicBezTo>
                  <a:pt x="944377" y="276754"/>
                  <a:pt x="964486" y="242358"/>
                  <a:pt x="806794" y="323850"/>
                </a:cubicBezTo>
                <a:cubicBezTo>
                  <a:pt x="649102" y="405342"/>
                  <a:pt x="279744" y="631296"/>
                  <a:pt x="146394" y="711200"/>
                </a:cubicBezTo>
                <a:cubicBezTo>
                  <a:pt x="13044" y="791104"/>
                  <a:pt x="27861" y="759883"/>
                  <a:pt x="6694" y="803275"/>
                </a:cubicBezTo>
                <a:cubicBezTo>
                  <a:pt x="-14473" y="846667"/>
                  <a:pt x="21511" y="899054"/>
                  <a:pt x="19394" y="971550"/>
                </a:cubicBezTo>
                <a:lnTo>
                  <a:pt x="32094" y="1244600"/>
                </a:lnTo>
                <a:lnTo>
                  <a:pt x="362294" y="1231900"/>
                </a:lnTo>
                <a:lnTo>
                  <a:pt x="438494" y="3340100"/>
                </a:lnTo>
                <a:lnTo>
                  <a:pt x="533744" y="3340100"/>
                </a:lnTo>
                <a:lnTo>
                  <a:pt x="552794" y="4318000"/>
                </a:lnTo>
                <a:lnTo>
                  <a:pt x="2070444" y="4356100"/>
                </a:lnTo>
                <a:lnTo>
                  <a:pt x="2438744" y="4381500"/>
                </a:lnTo>
                <a:lnTo>
                  <a:pt x="2451444" y="3670300"/>
                </a:lnTo>
                <a:lnTo>
                  <a:pt x="2483194" y="3359150"/>
                </a:lnTo>
                <a:lnTo>
                  <a:pt x="2578444" y="2997200"/>
                </a:lnTo>
                <a:lnTo>
                  <a:pt x="2654644" y="2698750"/>
                </a:lnTo>
                <a:lnTo>
                  <a:pt x="2641944" y="1955800"/>
                </a:lnTo>
                <a:lnTo>
                  <a:pt x="2654644" y="596900"/>
                </a:lnTo>
                <a:lnTo>
                  <a:pt x="2616544" y="273050"/>
                </a:lnTo>
                <a:lnTo>
                  <a:pt x="2559394" y="127000"/>
                </a:lnTo>
                <a:lnTo>
                  <a:pt x="2451444" y="3810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D6222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CH" sz="1600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ABF6723-435E-4437-9CBA-633E7E41B2AB}"/>
              </a:ext>
            </a:extLst>
          </p:cNvPr>
          <p:cNvSpPr/>
          <p:nvPr/>
        </p:nvSpPr>
        <p:spPr>
          <a:xfrm>
            <a:off x="2942466" y="1423358"/>
            <a:ext cx="3265556" cy="4822167"/>
          </a:xfrm>
          <a:custGeom>
            <a:avLst/>
            <a:gdLst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1052422 w 3295290"/>
              <a:gd name="connsiteY23" fmla="*/ 577969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84357 w 3295290"/>
              <a:gd name="connsiteY25" fmla="*/ 247200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77970 h 4822167"/>
              <a:gd name="connsiteX1" fmla="*/ 3036498 w 3295290"/>
              <a:gd name="connsiteY1" fmla="*/ 569344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577970 h 4822167"/>
              <a:gd name="connsiteX0" fmla="*/ 2570671 w 3295290"/>
              <a:gd name="connsiteY0" fmla="*/ 601782 h 4822167"/>
              <a:gd name="connsiteX1" fmla="*/ 3036498 w 3295290"/>
              <a:gd name="connsiteY1" fmla="*/ 569344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26973 w 3295290"/>
              <a:gd name="connsiteY1" fmla="*/ 583632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26973 w 3295290"/>
              <a:gd name="connsiteY1" fmla="*/ 583632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17448 w 3295290"/>
              <a:gd name="connsiteY1" fmla="*/ 583632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17448 w 3295290"/>
              <a:gd name="connsiteY1" fmla="*/ 583632 h 4822167"/>
              <a:gd name="connsiteX2" fmla="*/ 3124829 w 3295290"/>
              <a:gd name="connsiteY2" fmla="*/ 349549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17448 w 3295290"/>
              <a:gd name="connsiteY1" fmla="*/ 583632 h 4822167"/>
              <a:gd name="connsiteX2" fmla="*/ 3124829 w 3295290"/>
              <a:gd name="connsiteY2" fmla="*/ 3495496 h 4822167"/>
              <a:gd name="connsiteX3" fmla="*/ 3262852 w 3295290"/>
              <a:gd name="connsiteY3" fmla="*/ 3496394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414068 w 3271478"/>
              <a:gd name="connsiteY5" fmla="*/ 4701397 h 4822167"/>
              <a:gd name="connsiteX6" fmla="*/ 439947 w 3271478"/>
              <a:gd name="connsiteY6" fmla="*/ 4313208 h 4822167"/>
              <a:gd name="connsiteX7" fmla="*/ 543464 w 3271478"/>
              <a:gd name="connsiteY7" fmla="*/ 4183812 h 4822167"/>
              <a:gd name="connsiteX8" fmla="*/ 672860 w 3271478"/>
              <a:gd name="connsiteY8" fmla="*/ 4071668 h 4822167"/>
              <a:gd name="connsiteX9" fmla="*/ 681487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43464 w 3271478"/>
              <a:gd name="connsiteY7" fmla="*/ 4183812 h 4822167"/>
              <a:gd name="connsiteX8" fmla="*/ 672860 w 3271478"/>
              <a:gd name="connsiteY8" fmla="*/ 4071668 h 4822167"/>
              <a:gd name="connsiteX9" fmla="*/ 681487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81487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3773 w 3271478"/>
              <a:gd name="connsiteY12" fmla="*/ 3681413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69124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4661 w 3275468"/>
              <a:gd name="connsiteY0" fmla="*/ 601782 h 4822167"/>
              <a:gd name="connsiteX1" fmla="*/ 3021438 w 3275468"/>
              <a:gd name="connsiteY1" fmla="*/ 583632 h 4822167"/>
              <a:gd name="connsiteX2" fmla="*/ 3128819 w 3275468"/>
              <a:gd name="connsiteY2" fmla="*/ 3495496 h 4822167"/>
              <a:gd name="connsiteX3" fmla="*/ 3266842 w 3275468"/>
              <a:gd name="connsiteY3" fmla="*/ 3496394 h 4822167"/>
              <a:gd name="connsiteX4" fmla="*/ 3275468 w 3275468"/>
              <a:gd name="connsiteY4" fmla="*/ 4822167 h 4822167"/>
              <a:gd name="connsiteX5" fmla="*/ 394245 w 3275468"/>
              <a:gd name="connsiteY5" fmla="*/ 4720447 h 4822167"/>
              <a:gd name="connsiteX6" fmla="*/ 443937 w 3275468"/>
              <a:gd name="connsiteY6" fmla="*/ 4313208 h 4822167"/>
              <a:gd name="connsiteX7" fmla="*/ 595079 w 3275468"/>
              <a:gd name="connsiteY7" fmla="*/ 4193337 h 4822167"/>
              <a:gd name="connsiteX8" fmla="*/ 676850 w 3275468"/>
              <a:gd name="connsiteY8" fmla="*/ 4071668 h 4822167"/>
              <a:gd name="connsiteX9" fmla="*/ 695002 w 3275468"/>
              <a:gd name="connsiteY9" fmla="*/ 3933646 h 4822167"/>
              <a:gd name="connsiteX10" fmla="*/ 649174 w 3275468"/>
              <a:gd name="connsiteY10" fmla="*/ 3811977 h 4822167"/>
              <a:gd name="connsiteX11" fmla="*/ 599212 w 3275468"/>
              <a:gd name="connsiteY11" fmla="*/ 3735238 h 4822167"/>
              <a:gd name="connsiteX12" fmla="*/ 502525 w 3275468"/>
              <a:gd name="connsiteY12" fmla="*/ 3671888 h 4822167"/>
              <a:gd name="connsiteX13" fmla="*/ 478443 w 3275468"/>
              <a:gd name="connsiteY13" fmla="*/ 3554084 h 4822167"/>
              <a:gd name="connsiteX14" fmla="*/ 461190 w 3275468"/>
              <a:gd name="connsiteY14" fmla="*/ 3476446 h 4822167"/>
              <a:gd name="connsiteX15" fmla="*/ 470715 w 3275468"/>
              <a:gd name="connsiteY15" fmla="*/ 2648400 h 4822167"/>
              <a:gd name="connsiteX16" fmla="*/ 461190 w 3275468"/>
              <a:gd name="connsiteY16" fmla="*/ 2147978 h 4822167"/>
              <a:gd name="connsiteX17" fmla="*/ 392178 w 3275468"/>
              <a:gd name="connsiteY17" fmla="*/ 1664899 h 4822167"/>
              <a:gd name="connsiteX18" fmla="*/ 133386 w 3275468"/>
              <a:gd name="connsiteY18" fmla="*/ 1164567 h 4822167"/>
              <a:gd name="connsiteX19" fmla="*/ 3990 w 3275468"/>
              <a:gd name="connsiteY19" fmla="*/ 969124 h 4822167"/>
              <a:gd name="connsiteX20" fmla="*/ 29869 w 3275468"/>
              <a:gd name="connsiteY20" fmla="*/ 776378 h 4822167"/>
              <a:gd name="connsiteX21" fmla="*/ 167892 w 3275468"/>
              <a:gd name="connsiteY21" fmla="*/ 664234 h 4822167"/>
              <a:gd name="connsiteX22" fmla="*/ 495695 w 3275468"/>
              <a:gd name="connsiteY22" fmla="*/ 603850 h 4822167"/>
              <a:gd name="connsiteX23" fmla="*/ 884962 w 3275468"/>
              <a:gd name="connsiteY23" fmla="*/ 603579 h 4822167"/>
              <a:gd name="connsiteX24" fmla="*/ 1504986 w 3275468"/>
              <a:gd name="connsiteY24" fmla="*/ 457200 h 4822167"/>
              <a:gd name="connsiteX25" fmla="*/ 2088347 w 3275468"/>
              <a:gd name="connsiteY25" fmla="*/ 229948 h 4822167"/>
              <a:gd name="connsiteX26" fmla="*/ 2497024 w 3275468"/>
              <a:gd name="connsiteY26" fmla="*/ 0 h 4822167"/>
              <a:gd name="connsiteX27" fmla="*/ 2545817 w 3275468"/>
              <a:gd name="connsiteY27" fmla="*/ 30373 h 4822167"/>
              <a:gd name="connsiteX28" fmla="*/ 2574661 w 3275468"/>
              <a:gd name="connsiteY28" fmla="*/ 601782 h 4822167"/>
              <a:gd name="connsiteX0" fmla="*/ 2574661 w 3275468"/>
              <a:gd name="connsiteY0" fmla="*/ 601782 h 4822167"/>
              <a:gd name="connsiteX1" fmla="*/ 3021438 w 3275468"/>
              <a:gd name="connsiteY1" fmla="*/ 583632 h 4822167"/>
              <a:gd name="connsiteX2" fmla="*/ 3128819 w 3275468"/>
              <a:gd name="connsiteY2" fmla="*/ 3495496 h 4822167"/>
              <a:gd name="connsiteX3" fmla="*/ 3266842 w 3275468"/>
              <a:gd name="connsiteY3" fmla="*/ 3496394 h 4822167"/>
              <a:gd name="connsiteX4" fmla="*/ 3275468 w 3275468"/>
              <a:gd name="connsiteY4" fmla="*/ 4822167 h 4822167"/>
              <a:gd name="connsiteX5" fmla="*/ 394245 w 3275468"/>
              <a:gd name="connsiteY5" fmla="*/ 4720447 h 4822167"/>
              <a:gd name="connsiteX6" fmla="*/ 443937 w 3275468"/>
              <a:gd name="connsiteY6" fmla="*/ 4313208 h 4822167"/>
              <a:gd name="connsiteX7" fmla="*/ 595079 w 3275468"/>
              <a:gd name="connsiteY7" fmla="*/ 4193337 h 4822167"/>
              <a:gd name="connsiteX8" fmla="*/ 676850 w 3275468"/>
              <a:gd name="connsiteY8" fmla="*/ 4071668 h 4822167"/>
              <a:gd name="connsiteX9" fmla="*/ 695002 w 3275468"/>
              <a:gd name="connsiteY9" fmla="*/ 3933646 h 4822167"/>
              <a:gd name="connsiteX10" fmla="*/ 649174 w 3275468"/>
              <a:gd name="connsiteY10" fmla="*/ 3811977 h 4822167"/>
              <a:gd name="connsiteX11" fmla="*/ 599212 w 3275468"/>
              <a:gd name="connsiteY11" fmla="*/ 3735238 h 4822167"/>
              <a:gd name="connsiteX12" fmla="*/ 502525 w 3275468"/>
              <a:gd name="connsiteY12" fmla="*/ 3671888 h 4822167"/>
              <a:gd name="connsiteX13" fmla="*/ 478443 w 3275468"/>
              <a:gd name="connsiteY13" fmla="*/ 3554084 h 4822167"/>
              <a:gd name="connsiteX14" fmla="*/ 461190 w 3275468"/>
              <a:gd name="connsiteY14" fmla="*/ 3476446 h 4822167"/>
              <a:gd name="connsiteX15" fmla="*/ 470715 w 3275468"/>
              <a:gd name="connsiteY15" fmla="*/ 2648400 h 4822167"/>
              <a:gd name="connsiteX16" fmla="*/ 461190 w 3275468"/>
              <a:gd name="connsiteY16" fmla="*/ 2147978 h 4822167"/>
              <a:gd name="connsiteX17" fmla="*/ 392178 w 3275468"/>
              <a:gd name="connsiteY17" fmla="*/ 1664899 h 4822167"/>
              <a:gd name="connsiteX18" fmla="*/ 133386 w 3275468"/>
              <a:gd name="connsiteY18" fmla="*/ 1164567 h 4822167"/>
              <a:gd name="connsiteX19" fmla="*/ 3990 w 3275468"/>
              <a:gd name="connsiteY19" fmla="*/ 969124 h 4822167"/>
              <a:gd name="connsiteX20" fmla="*/ 29869 w 3275468"/>
              <a:gd name="connsiteY20" fmla="*/ 776378 h 4822167"/>
              <a:gd name="connsiteX21" fmla="*/ 167892 w 3275468"/>
              <a:gd name="connsiteY21" fmla="*/ 664234 h 4822167"/>
              <a:gd name="connsiteX22" fmla="*/ 495695 w 3275468"/>
              <a:gd name="connsiteY22" fmla="*/ 603850 h 4822167"/>
              <a:gd name="connsiteX23" fmla="*/ 884962 w 3275468"/>
              <a:gd name="connsiteY23" fmla="*/ 603579 h 4822167"/>
              <a:gd name="connsiteX24" fmla="*/ 1504986 w 3275468"/>
              <a:gd name="connsiteY24" fmla="*/ 457200 h 4822167"/>
              <a:gd name="connsiteX25" fmla="*/ 2088347 w 3275468"/>
              <a:gd name="connsiteY25" fmla="*/ 229948 h 4822167"/>
              <a:gd name="connsiteX26" fmla="*/ 2497024 w 3275468"/>
              <a:gd name="connsiteY26" fmla="*/ 0 h 4822167"/>
              <a:gd name="connsiteX27" fmla="*/ 2545817 w 3275468"/>
              <a:gd name="connsiteY27" fmla="*/ 30373 h 4822167"/>
              <a:gd name="connsiteX28" fmla="*/ 2574661 w 3275468"/>
              <a:gd name="connsiteY28" fmla="*/ 601782 h 4822167"/>
              <a:gd name="connsiteX0" fmla="*/ 2566221 w 3267028"/>
              <a:gd name="connsiteY0" fmla="*/ 601782 h 4822167"/>
              <a:gd name="connsiteX1" fmla="*/ 3012998 w 3267028"/>
              <a:gd name="connsiteY1" fmla="*/ 583632 h 4822167"/>
              <a:gd name="connsiteX2" fmla="*/ 3120379 w 3267028"/>
              <a:gd name="connsiteY2" fmla="*/ 3495496 h 4822167"/>
              <a:gd name="connsiteX3" fmla="*/ 3258402 w 3267028"/>
              <a:gd name="connsiteY3" fmla="*/ 3496394 h 4822167"/>
              <a:gd name="connsiteX4" fmla="*/ 3267028 w 3267028"/>
              <a:gd name="connsiteY4" fmla="*/ 4822167 h 4822167"/>
              <a:gd name="connsiteX5" fmla="*/ 385805 w 3267028"/>
              <a:gd name="connsiteY5" fmla="*/ 4720447 h 4822167"/>
              <a:gd name="connsiteX6" fmla="*/ 435497 w 3267028"/>
              <a:gd name="connsiteY6" fmla="*/ 4313208 h 4822167"/>
              <a:gd name="connsiteX7" fmla="*/ 586639 w 3267028"/>
              <a:gd name="connsiteY7" fmla="*/ 4193337 h 4822167"/>
              <a:gd name="connsiteX8" fmla="*/ 668410 w 3267028"/>
              <a:gd name="connsiteY8" fmla="*/ 4071668 h 4822167"/>
              <a:gd name="connsiteX9" fmla="*/ 686562 w 3267028"/>
              <a:gd name="connsiteY9" fmla="*/ 3933646 h 4822167"/>
              <a:gd name="connsiteX10" fmla="*/ 640734 w 3267028"/>
              <a:gd name="connsiteY10" fmla="*/ 3811977 h 4822167"/>
              <a:gd name="connsiteX11" fmla="*/ 590772 w 3267028"/>
              <a:gd name="connsiteY11" fmla="*/ 3735238 h 4822167"/>
              <a:gd name="connsiteX12" fmla="*/ 494085 w 3267028"/>
              <a:gd name="connsiteY12" fmla="*/ 3671888 h 4822167"/>
              <a:gd name="connsiteX13" fmla="*/ 470003 w 3267028"/>
              <a:gd name="connsiteY13" fmla="*/ 3554084 h 4822167"/>
              <a:gd name="connsiteX14" fmla="*/ 452750 w 3267028"/>
              <a:gd name="connsiteY14" fmla="*/ 3476446 h 4822167"/>
              <a:gd name="connsiteX15" fmla="*/ 462275 w 3267028"/>
              <a:gd name="connsiteY15" fmla="*/ 2648400 h 4822167"/>
              <a:gd name="connsiteX16" fmla="*/ 452750 w 3267028"/>
              <a:gd name="connsiteY16" fmla="*/ 2147978 h 4822167"/>
              <a:gd name="connsiteX17" fmla="*/ 383738 w 3267028"/>
              <a:gd name="connsiteY17" fmla="*/ 1664899 h 4822167"/>
              <a:gd name="connsiteX18" fmla="*/ 124946 w 3267028"/>
              <a:gd name="connsiteY18" fmla="*/ 1164567 h 4822167"/>
              <a:gd name="connsiteX19" fmla="*/ 5075 w 3267028"/>
              <a:gd name="connsiteY19" fmla="*/ 931024 h 4822167"/>
              <a:gd name="connsiteX20" fmla="*/ 21429 w 3267028"/>
              <a:gd name="connsiteY20" fmla="*/ 776378 h 4822167"/>
              <a:gd name="connsiteX21" fmla="*/ 159452 w 3267028"/>
              <a:gd name="connsiteY21" fmla="*/ 664234 h 4822167"/>
              <a:gd name="connsiteX22" fmla="*/ 487255 w 3267028"/>
              <a:gd name="connsiteY22" fmla="*/ 603850 h 4822167"/>
              <a:gd name="connsiteX23" fmla="*/ 876522 w 3267028"/>
              <a:gd name="connsiteY23" fmla="*/ 603579 h 4822167"/>
              <a:gd name="connsiteX24" fmla="*/ 1496546 w 3267028"/>
              <a:gd name="connsiteY24" fmla="*/ 457200 h 4822167"/>
              <a:gd name="connsiteX25" fmla="*/ 2079907 w 3267028"/>
              <a:gd name="connsiteY25" fmla="*/ 229948 h 4822167"/>
              <a:gd name="connsiteX26" fmla="*/ 2488584 w 3267028"/>
              <a:gd name="connsiteY26" fmla="*/ 0 h 4822167"/>
              <a:gd name="connsiteX27" fmla="*/ 2537377 w 3267028"/>
              <a:gd name="connsiteY27" fmla="*/ 30373 h 4822167"/>
              <a:gd name="connsiteX28" fmla="*/ 2566221 w 3267028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57980 w 3265556"/>
              <a:gd name="connsiteY21" fmla="*/ 664234 h 4822167"/>
              <a:gd name="connsiteX22" fmla="*/ 485783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485783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485783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500070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500070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65556" h="4822167">
                <a:moveTo>
                  <a:pt x="2564749" y="601782"/>
                </a:moveTo>
                <a:lnTo>
                  <a:pt x="3011526" y="583632"/>
                </a:lnTo>
                <a:cubicBezTo>
                  <a:pt x="3037794" y="1547903"/>
                  <a:pt x="3078351" y="2531225"/>
                  <a:pt x="3118907" y="3495496"/>
                </a:cubicBezTo>
                <a:lnTo>
                  <a:pt x="3256930" y="3496394"/>
                </a:lnTo>
                <a:cubicBezTo>
                  <a:pt x="3259805" y="3947843"/>
                  <a:pt x="3262681" y="4370718"/>
                  <a:pt x="3265556" y="4822167"/>
                </a:cubicBezTo>
                <a:lnTo>
                  <a:pt x="384333" y="4720447"/>
                </a:lnTo>
                <a:lnTo>
                  <a:pt x="434025" y="4313208"/>
                </a:lnTo>
                <a:lnTo>
                  <a:pt x="585167" y="4193337"/>
                </a:lnTo>
                <a:lnTo>
                  <a:pt x="666938" y="4071668"/>
                </a:lnTo>
                <a:lnTo>
                  <a:pt x="685090" y="3933646"/>
                </a:lnTo>
                <a:lnTo>
                  <a:pt x="639262" y="3811977"/>
                </a:lnTo>
                <a:lnTo>
                  <a:pt x="589300" y="3735238"/>
                </a:lnTo>
                <a:cubicBezTo>
                  <a:pt x="564859" y="3711890"/>
                  <a:pt x="512741" y="3702080"/>
                  <a:pt x="492613" y="3671888"/>
                </a:cubicBezTo>
                <a:cubicBezTo>
                  <a:pt x="472485" y="3641696"/>
                  <a:pt x="475420" y="3586658"/>
                  <a:pt x="468531" y="3554084"/>
                </a:cubicBezTo>
                <a:lnTo>
                  <a:pt x="451278" y="3476446"/>
                </a:lnTo>
                <a:lnTo>
                  <a:pt x="460803" y="2648400"/>
                </a:lnTo>
                <a:cubicBezTo>
                  <a:pt x="457628" y="2481593"/>
                  <a:pt x="478266" y="2319547"/>
                  <a:pt x="451278" y="2147978"/>
                </a:cubicBezTo>
                <a:cubicBezTo>
                  <a:pt x="428274" y="1986952"/>
                  <a:pt x="429082" y="1830687"/>
                  <a:pt x="382266" y="1664899"/>
                </a:cubicBezTo>
                <a:cubicBezTo>
                  <a:pt x="310289" y="1464784"/>
                  <a:pt x="209738" y="1331344"/>
                  <a:pt x="123474" y="1164567"/>
                </a:cubicBezTo>
                <a:cubicBezTo>
                  <a:pt x="80342" y="1099419"/>
                  <a:pt x="32448" y="1010460"/>
                  <a:pt x="3603" y="931024"/>
                </a:cubicBezTo>
                <a:cubicBezTo>
                  <a:pt x="-11583" y="852488"/>
                  <a:pt x="25618" y="835865"/>
                  <a:pt x="34244" y="771616"/>
                </a:cubicBezTo>
                <a:cubicBezTo>
                  <a:pt x="81839" y="734235"/>
                  <a:pt x="105622" y="696853"/>
                  <a:pt x="177030" y="659472"/>
                </a:cubicBezTo>
                <a:lnTo>
                  <a:pt x="500070" y="603850"/>
                </a:lnTo>
                <a:lnTo>
                  <a:pt x="875050" y="603579"/>
                </a:lnTo>
                <a:cubicBezTo>
                  <a:pt x="1134112" y="550023"/>
                  <a:pt x="1288399" y="515518"/>
                  <a:pt x="1495074" y="457200"/>
                </a:cubicBezTo>
                <a:cubicBezTo>
                  <a:pt x="1746678" y="376687"/>
                  <a:pt x="1903031" y="310461"/>
                  <a:pt x="2078435" y="229948"/>
                </a:cubicBezTo>
                <a:lnTo>
                  <a:pt x="2487112" y="0"/>
                </a:lnTo>
                <a:lnTo>
                  <a:pt x="2535905" y="30373"/>
                </a:lnTo>
                <a:lnTo>
                  <a:pt x="2564749" y="601782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F8D4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CH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3A0E70-7D7E-47A2-A4D9-5C5427EAFE2D}"/>
              </a:ext>
            </a:extLst>
          </p:cNvPr>
          <p:cNvSpPr txBox="1"/>
          <p:nvPr/>
        </p:nvSpPr>
        <p:spPr>
          <a:xfrm>
            <a:off x="3362152" y="4096881"/>
            <a:ext cx="2635708" cy="1015663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de-CH" sz="2200" b="1" dirty="0">
                <a:solidFill>
                  <a:srgbClr val="000000"/>
                </a:solidFill>
              </a:rPr>
              <a:t>Heutige Steuereinnahmen</a:t>
            </a:r>
          </a:p>
          <a:p>
            <a:pPr algn="ctr"/>
            <a:r>
              <a:rPr lang="de-CH" sz="2200" b="1" dirty="0">
                <a:solidFill>
                  <a:srgbClr val="000000"/>
                </a:solidFill>
              </a:rPr>
              <a:t>CHF 6’000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B696098-353E-4C2B-87DC-64E9253F9AC8}"/>
              </a:ext>
            </a:extLst>
          </p:cNvPr>
          <p:cNvSpPr txBox="1"/>
          <p:nvPr/>
        </p:nvSpPr>
        <p:spPr>
          <a:xfrm>
            <a:off x="6434768" y="840829"/>
            <a:ext cx="2516248" cy="1015663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pPr algn="ctr"/>
            <a:r>
              <a:rPr lang="de-CH" sz="2200" b="1" dirty="0">
                <a:solidFill>
                  <a:srgbClr val="000000"/>
                </a:solidFill>
              </a:rPr>
              <a:t>Heutige </a:t>
            </a:r>
            <a:br>
              <a:rPr lang="de-CH" sz="2200" b="1" dirty="0">
                <a:solidFill>
                  <a:srgbClr val="000000"/>
                </a:solidFill>
              </a:rPr>
            </a:br>
            <a:r>
              <a:rPr lang="de-CH" sz="2200" b="1" dirty="0">
                <a:solidFill>
                  <a:srgbClr val="000000"/>
                </a:solidFill>
              </a:rPr>
              <a:t>Steuereinnahmen</a:t>
            </a:r>
          </a:p>
          <a:p>
            <a:pPr algn="ctr"/>
            <a:r>
              <a:rPr lang="de-CH" sz="2200" b="1" dirty="0">
                <a:solidFill>
                  <a:srgbClr val="000000"/>
                </a:solidFill>
              </a:rPr>
              <a:t>CHF 625’000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34E89A1-DA68-4A7F-A797-1F08F35BD082}"/>
              </a:ext>
            </a:extLst>
          </p:cNvPr>
          <p:cNvSpPr txBox="1"/>
          <p:nvPr/>
        </p:nvSpPr>
        <p:spPr>
          <a:xfrm>
            <a:off x="98170" y="1074345"/>
            <a:ext cx="5377195" cy="27392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EED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>
            <a:spAutoFit/>
          </a:bodyPr>
          <a:lstStyle/>
          <a:p>
            <a:pPr algn="l"/>
            <a:r>
              <a:rPr lang="de-CH" sz="2200" u="sng" dirty="0">
                <a:solidFill>
                  <a:srgbClr val="000000"/>
                </a:solidFill>
                <a:latin typeface="+mj-lt"/>
              </a:rPr>
              <a:t>Einnahmen Zukunft (</a:t>
            </a:r>
            <a:r>
              <a:rPr lang="de-CH" sz="2200" u="sng" dirty="0" err="1">
                <a:solidFill>
                  <a:srgbClr val="000000"/>
                </a:solidFill>
                <a:latin typeface="+mj-lt"/>
              </a:rPr>
              <a:t>Bredella</a:t>
            </a:r>
            <a:r>
              <a:rPr lang="de-CH" sz="2200" u="sng" dirty="0">
                <a:solidFill>
                  <a:srgbClr val="000000"/>
                </a:solidFill>
                <a:latin typeface="+mj-lt"/>
              </a:rPr>
              <a:t> West)</a:t>
            </a:r>
          </a:p>
          <a:p>
            <a:pPr marL="180975" indent="-180975" algn="l"/>
            <a:endParaRPr lang="de-CH" sz="800" dirty="0">
              <a:solidFill>
                <a:srgbClr val="000000"/>
              </a:solidFill>
              <a:latin typeface="+mj-lt"/>
            </a:endParaRPr>
          </a:p>
          <a:p>
            <a:pPr marL="180975" indent="-180975" algn="l"/>
            <a:r>
              <a:rPr lang="de-CH" sz="2200" b="1" dirty="0">
                <a:solidFill>
                  <a:srgbClr val="000000"/>
                </a:solidFill>
                <a:latin typeface="+mj-lt"/>
              </a:rPr>
              <a:t>Jährliche Steuereinnahmen</a:t>
            </a:r>
            <a:endParaRPr lang="de-CH" sz="800" dirty="0">
              <a:solidFill>
                <a:srgbClr val="000000"/>
              </a:solidFill>
              <a:latin typeface="+mj-lt"/>
            </a:endParaRPr>
          </a:p>
          <a:p>
            <a:pPr marL="180975" indent="-180975" algn="l"/>
            <a:r>
              <a:rPr lang="de-CH" sz="2200" dirty="0">
                <a:solidFill>
                  <a:srgbClr val="000000"/>
                </a:solidFill>
                <a:latin typeface="+mj-lt"/>
              </a:rPr>
              <a:t>+ Natürliche Personen    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CHF 2’014’000*</a:t>
            </a:r>
          </a:p>
          <a:p>
            <a:pPr marL="180975" indent="-180975" algn="l"/>
            <a:r>
              <a:rPr lang="de-CH" sz="2200" dirty="0">
                <a:solidFill>
                  <a:srgbClr val="000000"/>
                </a:solidFill>
                <a:latin typeface="+mj-lt"/>
              </a:rPr>
              <a:t>+ Juristische Personen   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CHF    300’000**</a:t>
            </a:r>
          </a:p>
          <a:p>
            <a:pPr marL="180975" indent="-180975" algn="l"/>
            <a:endParaRPr lang="de-CH" sz="800" dirty="0">
              <a:solidFill>
                <a:srgbClr val="000000"/>
              </a:solidFill>
              <a:latin typeface="+mj-lt"/>
            </a:endParaRPr>
          </a:p>
          <a:p>
            <a:pPr marL="180975" indent="-180975" algn="l"/>
            <a:r>
              <a:rPr lang="de-CH" sz="2200" b="1" dirty="0">
                <a:solidFill>
                  <a:srgbClr val="000000"/>
                </a:solidFill>
                <a:latin typeface="+mj-lt"/>
              </a:rPr>
              <a:t>Jährliche Kosten</a:t>
            </a:r>
          </a:p>
          <a:p>
            <a:pPr marL="180975" indent="-180975" algn="l"/>
            <a:r>
              <a:rPr lang="de-CH" sz="2200" dirty="0">
                <a:solidFill>
                  <a:srgbClr val="000000"/>
                </a:solidFill>
                <a:latin typeface="+mj-lt"/>
              </a:rPr>
              <a:t>-	Bildung/Soziales 	    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CHF 1’102’000*</a:t>
            </a:r>
          </a:p>
          <a:p>
            <a:pPr marL="180975" indent="-180975" algn="l"/>
            <a:endParaRPr lang="de-CH" sz="8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algn="l"/>
            <a:r>
              <a:rPr lang="de-CH" sz="2200" u="sng" dirty="0">
                <a:solidFill>
                  <a:srgbClr val="000000"/>
                </a:solidFill>
                <a:latin typeface="+mj-lt"/>
              </a:rPr>
              <a:t>Einnahmen netto (p.a.)  </a:t>
            </a:r>
            <a:r>
              <a:rPr lang="de-CH" sz="2200" b="1" u="sng" dirty="0">
                <a:solidFill>
                  <a:srgbClr val="000000"/>
                </a:solidFill>
                <a:latin typeface="Ink Free" panose="03080402000500000000" pitchFamily="66" charset="0"/>
              </a:rPr>
              <a:t>CHF  1’212’000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F28D5E8-BCAC-439D-8739-C9E2546F4C2C}"/>
              </a:ext>
            </a:extLst>
          </p:cNvPr>
          <p:cNvSpPr txBox="1"/>
          <p:nvPr/>
        </p:nvSpPr>
        <p:spPr>
          <a:xfrm>
            <a:off x="6516499" y="1997699"/>
            <a:ext cx="5466069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EED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>
            <a:spAutoFit/>
          </a:bodyPr>
          <a:lstStyle/>
          <a:p>
            <a:r>
              <a:rPr lang="de-CH" sz="2200" u="sng" dirty="0">
                <a:solidFill>
                  <a:srgbClr val="000000"/>
                </a:solidFill>
                <a:latin typeface="+mj-lt"/>
              </a:rPr>
              <a:t>Einnahmen Zukunft (</a:t>
            </a:r>
            <a:r>
              <a:rPr lang="de-CH" sz="2200" u="sng" dirty="0" err="1">
                <a:solidFill>
                  <a:srgbClr val="000000"/>
                </a:solidFill>
                <a:latin typeface="+mj-lt"/>
              </a:rPr>
              <a:t>Bredella</a:t>
            </a:r>
            <a:r>
              <a:rPr lang="de-CH" sz="2200" u="sng" dirty="0">
                <a:solidFill>
                  <a:srgbClr val="000000"/>
                </a:solidFill>
                <a:latin typeface="+mj-lt"/>
              </a:rPr>
              <a:t> Ost)</a:t>
            </a:r>
          </a:p>
          <a:p>
            <a:pPr marL="180975" indent="-180975"/>
            <a:endParaRPr lang="de-CH" sz="800" b="1" u="sng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marL="180975" indent="-180975"/>
            <a:r>
              <a:rPr lang="de-CH" sz="2200" b="1" dirty="0">
                <a:solidFill>
                  <a:srgbClr val="000000"/>
                </a:solidFill>
                <a:latin typeface="+mj-lt"/>
              </a:rPr>
              <a:t>Jährliche Steuereinnahmen</a:t>
            </a:r>
          </a:p>
          <a:p>
            <a:pPr marL="180975" indent="-180975"/>
            <a:endParaRPr lang="de-CH" sz="800" b="1" dirty="0">
              <a:solidFill>
                <a:srgbClr val="000000"/>
              </a:solidFill>
              <a:latin typeface="+mj-lt"/>
            </a:endParaRPr>
          </a:p>
          <a:p>
            <a:pPr marL="180975" indent="-180975"/>
            <a:r>
              <a:rPr lang="de-CH" sz="2200" dirty="0">
                <a:solidFill>
                  <a:srgbClr val="000000"/>
                </a:solidFill>
                <a:latin typeface="+mj-lt"/>
              </a:rPr>
              <a:t>+ Natürliche Personen    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CHF 3’816’000*</a:t>
            </a:r>
          </a:p>
          <a:p>
            <a:pPr marL="180975" indent="-180975"/>
            <a:r>
              <a:rPr lang="de-CH" sz="2200" dirty="0">
                <a:solidFill>
                  <a:srgbClr val="000000"/>
                </a:solidFill>
                <a:latin typeface="+mj-lt"/>
              </a:rPr>
              <a:t>+ Juristische Personen   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CHF     625’000**</a:t>
            </a:r>
          </a:p>
          <a:p>
            <a:pPr marL="180975" indent="-180975"/>
            <a:endParaRPr lang="de-CH" sz="800" b="1" dirty="0">
              <a:solidFill>
                <a:srgbClr val="000000"/>
              </a:solidFill>
              <a:latin typeface="+mj-lt"/>
            </a:endParaRPr>
          </a:p>
          <a:p>
            <a:pPr marL="180975" indent="-180975"/>
            <a:r>
              <a:rPr lang="de-CH" sz="2200" b="1" dirty="0">
                <a:solidFill>
                  <a:srgbClr val="000000"/>
                </a:solidFill>
                <a:latin typeface="+mj-lt"/>
              </a:rPr>
              <a:t>Jährliche Kosten</a:t>
            </a:r>
          </a:p>
          <a:p>
            <a:pPr marL="180975" indent="-180975"/>
            <a:r>
              <a:rPr lang="de-CH" sz="2200" dirty="0">
                <a:solidFill>
                  <a:srgbClr val="000000"/>
                </a:solidFill>
                <a:latin typeface="+mj-lt"/>
              </a:rPr>
              <a:t>-	Bildung/Soziales 	    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CHF  2’088’000*</a:t>
            </a:r>
          </a:p>
          <a:p>
            <a:pPr marL="180975" indent="-180975"/>
            <a:endParaRPr lang="de-CH" sz="800" b="1" u="sng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r>
              <a:rPr lang="de-CH" sz="2200" u="sng" dirty="0">
                <a:solidFill>
                  <a:srgbClr val="000000"/>
                </a:solidFill>
                <a:latin typeface="+mj-lt"/>
              </a:rPr>
              <a:t>Einnahmen netto (p.a.) </a:t>
            </a:r>
            <a:r>
              <a:rPr lang="de-CH" sz="2200" b="1" u="sng" dirty="0">
                <a:solidFill>
                  <a:srgbClr val="000000"/>
                </a:solidFill>
                <a:latin typeface="Ink Free" panose="03080402000500000000" pitchFamily="66" charset="0"/>
              </a:rPr>
              <a:t>  CHF  2’353’000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3240223-9AF0-4FA4-86DD-4B2B8520F192}"/>
              </a:ext>
            </a:extLst>
          </p:cNvPr>
          <p:cNvSpPr txBox="1"/>
          <p:nvPr/>
        </p:nvSpPr>
        <p:spPr>
          <a:xfrm>
            <a:off x="3410687" y="5284889"/>
            <a:ext cx="4814954" cy="1015663"/>
          </a:xfrm>
          <a:prstGeom prst="rect">
            <a:avLst/>
          </a:prstGeom>
          <a:solidFill>
            <a:srgbClr val="9FC469"/>
          </a:solidFill>
          <a:ln>
            <a:solidFill>
              <a:srgbClr val="8792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 rtlCol="0">
            <a:spAutoFit/>
          </a:bodyPr>
          <a:lstStyle/>
          <a:p>
            <a:pPr marL="180975" indent="-180975"/>
            <a:r>
              <a:rPr lang="de-CH" sz="2200" b="1" dirty="0">
                <a:solidFill>
                  <a:srgbClr val="000000"/>
                </a:solidFill>
                <a:latin typeface="+mj-lt"/>
              </a:rPr>
              <a:t>Jährliche Erträge (netto) pro Jahr</a:t>
            </a:r>
          </a:p>
          <a:p>
            <a:pPr marL="180975" indent="-180975"/>
            <a:r>
              <a:rPr lang="de-CH" sz="2200" dirty="0">
                <a:solidFill>
                  <a:srgbClr val="000000"/>
                </a:solidFill>
                <a:latin typeface="+mj-lt"/>
              </a:rPr>
              <a:t>Heute	</a:t>
            </a:r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		</a:t>
            </a:r>
            <a:r>
              <a:rPr lang="de-CH" sz="2200" dirty="0">
                <a:solidFill>
                  <a:srgbClr val="000000"/>
                </a:solidFill>
                <a:latin typeface="+mj-lt"/>
              </a:rPr>
              <a:t>CHF    631’000</a:t>
            </a:r>
          </a:p>
          <a:p>
            <a:pPr marL="180975" indent="-180975"/>
            <a:r>
              <a:rPr lang="de-CH" sz="2200" u="sng" dirty="0">
                <a:solidFill>
                  <a:srgbClr val="000000"/>
                </a:solidFill>
                <a:latin typeface="+mj-lt"/>
              </a:rPr>
              <a:t>Zukunft 	</a:t>
            </a:r>
            <a:r>
              <a:rPr lang="de-CH" sz="2200" b="1" u="sng" dirty="0">
                <a:solidFill>
                  <a:srgbClr val="000000"/>
                </a:solidFill>
                <a:latin typeface="Ink Free" panose="03080402000500000000" pitchFamily="66" charset="0"/>
              </a:rPr>
              <a:t>	CHF 3’565’000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F15CF6E-DB09-41B1-806C-F34578846C3B}"/>
              </a:ext>
            </a:extLst>
          </p:cNvPr>
          <p:cNvSpPr txBox="1"/>
          <p:nvPr/>
        </p:nvSpPr>
        <p:spPr>
          <a:xfrm>
            <a:off x="8254676" y="5900745"/>
            <a:ext cx="3886815" cy="846386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pPr algn="r"/>
            <a:r>
              <a:rPr lang="de-CH" sz="1100" dirty="0">
                <a:solidFill>
                  <a:srgbClr val="67757E"/>
                </a:solidFill>
              </a:rPr>
              <a:t>Quellen</a:t>
            </a:r>
          </a:p>
          <a:p>
            <a:pPr algn="r"/>
            <a:r>
              <a:rPr lang="de-CH" sz="1100" dirty="0">
                <a:solidFill>
                  <a:srgbClr val="67757E"/>
                </a:solidFill>
              </a:rPr>
              <a:t>* Wohnkalkulator Pratteln, Hochschule Luzern 2023, </a:t>
            </a:r>
            <a:br>
              <a:rPr lang="de-CH" sz="1100" dirty="0">
                <a:solidFill>
                  <a:srgbClr val="67757E"/>
                </a:solidFill>
              </a:rPr>
            </a:br>
            <a:r>
              <a:rPr lang="de-CH" sz="1100" dirty="0">
                <a:solidFill>
                  <a:srgbClr val="67757E"/>
                </a:solidFill>
              </a:rPr>
              <a:t>ETHZ 2024 (Verdichtung am Bahnhof = Aufwertung)</a:t>
            </a:r>
          </a:p>
          <a:p>
            <a:pPr algn="r"/>
            <a:r>
              <a:rPr lang="de-CH" sz="1100" dirty="0">
                <a:solidFill>
                  <a:srgbClr val="67757E"/>
                </a:solidFill>
              </a:rPr>
              <a:t>https://spur.ethz.ch/de/aktuell/2024/12111/densification.html</a:t>
            </a:r>
          </a:p>
          <a:p>
            <a:pPr algn="r"/>
            <a:r>
              <a:rPr lang="de-CH" sz="1100" dirty="0">
                <a:solidFill>
                  <a:srgbClr val="67757E"/>
                </a:solidFill>
              </a:rPr>
              <a:t>** Steuererträge Gemeinde</a:t>
            </a:r>
          </a:p>
        </p:txBody>
      </p:sp>
    </p:spTree>
    <p:extLst>
      <p:ext uri="{BB962C8B-B14F-4D97-AF65-F5344CB8AC3E}">
        <p14:creationId xmlns:p14="http://schemas.microsoft.com/office/powerpoint/2010/main" val="19244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4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720BCA-BEB2-42D4-B70E-0E91CABB6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0"/>
          <a:stretch/>
        </p:blipFill>
        <p:spPr>
          <a:xfrm>
            <a:off x="2253190" y="280"/>
            <a:ext cx="7512979" cy="685772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E07A50-2A10-47A8-A67E-38814B16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de-CH" dirty="0"/>
              <a:t>24.6.2024 - QP </a:t>
            </a:r>
            <a:r>
              <a:rPr lang="de-CH" dirty="0" err="1"/>
              <a:t>Bredella</a:t>
            </a:r>
            <a:r>
              <a:rPr lang="de-CH" dirty="0"/>
              <a:t>-West, Beratung Einwohnerrat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4178D9-6AE6-4D4F-871F-81B078C0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2BD-B763-4707-BC30-9FAE35E2DE92}" type="slidenum">
              <a:rPr lang="de-CH" smtClean="0"/>
              <a:t>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58B3466-A7B7-4C1C-A772-29701A94E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6B08E3-B316-4477-8B4A-CDBBD093D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3550E8AC-DDC3-4B65-8757-2CF105C5B829}"/>
              </a:ext>
            </a:extLst>
          </p:cNvPr>
          <p:cNvSpPr/>
          <p:nvPr/>
        </p:nvSpPr>
        <p:spPr>
          <a:xfrm>
            <a:off x="5163671" y="280147"/>
            <a:ext cx="3659244" cy="6039596"/>
          </a:xfrm>
          <a:custGeom>
            <a:avLst/>
            <a:gdLst>
              <a:gd name="connsiteX0" fmla="*/ 3206750 w 3409950"/>
              <a:gd name="connsiteY0" fmla="*/ 50800 h 4394200"/>
              <a:gd name="connsiteX1" fmla="*/ 2540000 w 3409950"/>
              <a:gd name="connsiteY1" fmla="*/ 0 h 4394200"/>
              <a:gd name="connsiteX2" fmla="*/ 1847850 w 3409950"/>
              <a:gd name="connsiteY2" fmla="*/ 234950 h 4394200"/>
              <a:gd name="connsiteX3" fmla="*/ 730250 w 3409950"/>
              <a:gd name="connsiteY3" fmla="*/ 800100 h 4394200"/>
              <a:gd name="connsiteX4" fmla="*/ 0 w 3409950"/>
              <a:gd name="connsiteY4" fmla="*/ 1174750 h 4394200"/>
              <a:gd name="connsiteX5" fmla="*/ 787400 w 3409950"/>
              <a:gd name="connsiteY5" fmla="*/ 1257300 h 4394200"/>
              <a:gd name="connsiteX6" fmla="*/ 1117600 w 3409950"/>
              <a:gd name="connsiteY6" fmla="*/ 1244600 h 4394200"/>
              <a:gd name="connsiteX7" fmla="*/ 1193800 w 3409950"/>
              <a:gd name="connsiteY7" fmla="*/ 3352800 h 4394200"/>
              <a:gd name="connsiteX8" fmla="*/ 1289050 w 3409950"/>
              <a:gd name="connsiteY8" fmla="*/ 3352800 h 4394200"/>
              <a:gd name="connsiteX9" fmla="*/ 1308100 w 3409950"/>
              <a:gd name="connsiteY9" fmla="*/ 4241800 h 4394200"/>
              <a:gd name="connsiteX10" fmla="*/ 2851150 w 3409950"/>
              <a:gd name="connsiteY10" fmla="*/ 4343400 h 4394200"/>
              <a:gd name="connsiteX11" fmla="*/ 3194050 w 3409950"/>
              <a:gd name="connsiteY11" fmla="*/ 4394200 h 4394200"/>
              <a:gd name="connsiteX12" fmla="*/ 3206750 w 3409950"/>
              <a:gd name="connsiteY12" fmla="*/ 3683000 h 4394200"/>
              <a:gd name="connsiteX13" fmla="*/ 3238500 w 3409950"/>
              <a:gd name="connsiteY13" fmla="*/ 3371850 h 4394200"/>
              <a:gd name="connsiteX14" fmla="*/ 3333750 w 3409950"/>
              <a:gd name="connsiteY14" fmla="*/ 3009900 h 4394200"/>
              <a:gd name="connsiteX15" fmla="*/ 3409950 w 3409950"/>
              <a:gd name="connsiteY15" fmla="*/ 2711450 h 4394200"/>
              <a:gd name="connsiteX16" fmla="*/ 3397250 w 3409950"/>
              <a:gd name="connsiteY16" fmla="*/ 1968500 h 4394200"/>
              <a:gd name="connsiteX17" fmla="*/ 3409950 w 3409950"/>
              <a:gd name="connsiteY17" fmla="*/ 609600 h 4394200"/>
              <a:gd name="connsiteX18" fmla="*/ 3371850 w 3409950"/>
              <a:gd name="connsiteY18" fmla="*/ 285750 h 4394200"/>
              <a:gd name="connsiteX19" fmla="*/ 3276600 w 3409950"/>
              <a:gd name="connsiteY19" fmla="*/ 120650 h 4394200"/>
              <a:gd name="connsiteX20" fmla="*/ 3206750 w 3409950"/>
              <a:gd name="connsiteY20" fmla="*/ 50800 h 4394200"/>
              <a:gd name="connsiteX0" fmla="*/ 2548582 w 2751782"/>
              <a:gd name="connsiteY0" fmla="*/ 50800 h 4394200"/>
              <a:gd name="connsiteX1" fmla="*/ 1881832 w 2751782"/>
              <a:gd name="connsiteY1" fmla="*/ 0 h 4394200"/>
              <a:gd name="connsiteX2" fmla="*/ 1189682 w 2751782"/>
              <a:gd name="connsiteY2" fmla="*/ 234950 h 4394200"/>
              <a:gd name="connsiteX3" fmla="*/ 72082 w 2751782"/>
              <a:gd name="connsiteY3" fmla="*/ 800100 h 4394200"/>
              <a:gd name="connsiteX4" fmla="*/ 116532 w 2751782"/>
              <a:gd name="connsiteY4" fmla="*/ 984250 h 4394200"/>
              <a:gd name="connsiteX5" fmla="*/ 129232 w 2751782"/>
              <a:gd name="connsiteY5" fmla="*/ 1257300 h 4394200"/>
              <a:gd name="connsiteX6" fmla="*/ 459432 w 2751782"/>
              <a:gd name="connsiteY6" fmla="*/ 1244600 h 4394200"/>
              <a:gd name="connsiteX7" fmla="*/ 535632 w 2751782"/>
              <a:gd name="connsiteY7" fmla="*/ 3352800 h 4394200"/>
              <a:gd name="connsiteX8" fmla="*/ 630882 w 2751782"/>
              <a:gd name="connsiteY8" fmla="*/ 3352800 h 4394200"/>
              <a:gd name="connsiteX9" fmla="*/ 649932 w 2751782"/>
              <a:gd name="connsiteY9" fmla="*/ 4241800 h 4394200"/>
              <a:gd name="connsiteX10" fmla="*/ 2192982 w 2751782"/>
              <a:gd name="connsiteY10" fmla="*/ 4343400 h 4394200"/>
              <a:gd name="connsiteX11" fmla="*/ 2535882 w 2751782"/>
              <a:gd name="connsiteY11" fmla="*/ 4394200 h 4394200"/>
              <a:gd name="connsiteX12" fmla="*/ 2548582 w 2751782"/>
              <a:gd name="connsiteY12" fmla="*/ 3683000 h 4394200"/>
              <a:gd name="connsiteX13" fmla="*/ 2580332 w 2751782"/>
              <a:gd name="connsiteY13" fmla="*/ 3371850 h 4394200"/>
              <a:gd name="connsiteX14" fmla="*/ 2675582 w 2751782"/>
              <a:gd name="connsiteY14" fmla="*/ 3009900 h 4394200"/>
              <a:gd name="connsiteX15" fmla="*/ 2751782 w 2751782"/>
              <a:gd name="connsiteY15" fmla="*/ 2711450 h 4394200"/>
              <a:gd name="connsiteX16" fmla="*/ 2739082 w 2751782"/>
              <a:gd name="connsiteY16" fmla="*/ 1968500 h 4394200"/>
              <a:gd name="connsiteX17" fmla="*/ 2751782 w 2751782"/>
              <a:gd name="connsiteY17" fmla="*/ 609600 h 4394200"/>
              <a:gd name="connsiteX18" fmla="*/ 2713682 w 2751782"/>
              <a:gd name="connsiteY18" fmla="*/ 285750 h 4394200"/>
              <a:gd name="connsiteX19" fmla="*/ 2618432 w 2751782"/>
              <a:gd name="connsiteY19" fmla="*/ 120650 h 4394200"/>
              <a:gd name="connsiteX20" fmla="*/ 2548582 w 2751782"/>
              <a:gd name="connsiteY20" fmla="*/ 50800 h 4394200"/>
              <a:gd name="connsiteX0" fmla="*/ 2445584 w 2648784"/>
              <a:gd name="connsiteY0" fmla="*/ 50800 h 4394200"/>
              <a:gd name="connsiteX1" fmla="*/ 1778834 w 2648784"/>
              <a:gd name="connsiteY1" fmla="*/ 0 h 4394200"/>
              <a:gd name="connsiteX2" fmla="*/ 1086684 w 2648784"/>
              <a:gd name="connsiteY2" fmla="*/ 234950 h 4394200"/>
              <a:gd name="connsiteX3" fmla="*/ 140534 w 2648784"/>
              <a:gd name="connsiteY3" fmla="*/ 723900 h 4394200"/>
              <a:gd name="connsiteX4" fmla="*/ 13534 w 2648784"/>
              <a:gd name="connsiteY4" fmla="*/ 984250 h 4394200"/>
              <a:gd name="connsiteX5" fmla="*/ 26234 w 2648784"/>
              <a:gd name="connsiteY5" fmla="*/ 1257300 h 4394200"/>
              <a:gd name="connsiteX6" fmla="*/ 356434 w 2648784"/>
              <a:gd name="connsiteY6" fmla="*/ 1244600 h 4394200"/>
              <a:gd name="connsiteX7" fmla="*/ 432634 w 2648784"/>
              <a:gd name="connsiteY7" fmla="*/ 3352800 h 4394200"/>
              <a:gd name="connsiteX8" fmla="*/ 527884 w 2648784"/>
              <a:gd name="connsiteY8" fmla="*/ 3352800 h 4394200"/>
              <a:gd name="connsiteX9" fmla="*/ 546934 w 2648784"/>
              <a:gd name="connsiteY9" fmla="*/ 4241800 h 4394200"/>
              <a:gd name="connsiteX10" fmla="*/ 2089984 w 2648784"/>
              <a:gd name="connsiteY10" fmla="*/ 4343400 h 4394200"/>
              <a:gd name="connsiteX11" fmla="*/ 2432884 w 2648784"/>
              <a:gd name="connsiteY11" fmla="*/ 4394200 h 4394200"/>
              <a:gd name="connsiteX12" fmla="*/ 2445584 w 2648784"/>
              <a:gd name="connsiteY12" fmla="*/ 3683000 h 4394200"/>
              <a:gd name="connsiteX13" fmla="*/ 2477334 w 2648784"/>
              <a:gd name="connsiteY13" fmla="*/ 3371850 h 4394200"/>
              <a:gd name="connsiteX14" fmla="*/ 2572584 w 2648784"/>
              <a:gd name="connsiteY14" fmla="*/ 3009900 h 4394200"/>
              <a:gd name="connsiteX15" fmla="*/ 2648784 w 2648784"/>
              <a:gd name="connsiteY15" fmla="*/ 2711450 h 4394200"/>
              <a:gd name="connsiteX16" fmla="*/ 2636084 w 2648784"/>
              <a:gd name="connsiteY16" fmla="*/ 1968500 h 4394200"/>
              <a:gd name="connsiteX17" fmla="*/ 2648784 w 2648784"/>
              <a:gd name="connsiteY17" fmla="*/ 609600 h 4394200"/>
              <a:gd name="connsiteX18" fmla="*/ 2610684 w 2648784"/>
              <a:gd name="connsiteY18" fmla="*/ 285750 h 4394200"/>
              <a:gd name="connsiteX19" fmla="*/ 2515434 w 2648784"/>
              <a:gd name="connsiteY19" fmla="*/ 120650 h 4394200"/>
              <a:gd name="connsiteX20" fmla="*/ 2445584 w 2648784"/>
              <a:gd name="connsiteY20" fmla="*/ 50800 h 4394200"/>
              <a:gd name="connsiteX0" fmla="*/ 2445584 w 2648784"/>
              <a:gd name="connsiteY0" fmla="*/ 0 h 4343400"/>
              <a:gd name="connsiteX1" fmla="*/ 1785184 w 2648784"/>
              <a:gd name="connsiteY1" fmla="*/ 0 h 4343400"/>
              <a:gd name="connsiteX2" fmla="*/ 1086684 w 2648784"/>
              <a:gd name="connsiteY2" fmla="*/ 184150 h 4343400"/>
              <a:gd name="connsiteX3" fmla="*/ 140534 w 2648784"/>
              <a:gd name="connsiteY3" fmla="*/ 673100 h 4343400"/>
              <a:gd name="connsiteX4" fmla="*/ 13534 w 2648784"/>
              <a:gd name="connsiteY4" fmla="*/ 933450 h 4343400"/>
              <a:gd name="connsiteX5" fmla="*/ 26234 w 2648784"/>
              <a:gd name="connsiteY5" fmla="*/ 1206500 h 4343400"/>
              <a:gd name="connsiteX6" fmla="*/ 356434 w 2648784"/>
              <a:gd name="connsiteY6" fmla="*/ 1193800 h 4343400"/>
              <a:gd name="connsiteX7" fmla="*/ 432634 w 2648784"/>
              <a:gd name="connsiteY7" fmla="*/ 3302000 h 4343400"/>
              <a:gd name="connsiteX8" fmla="*/ 527884 w 2648784"/>
              <a:gd name="connsiteY8" fmla="*/ 3302000 h 4343400"/>
              <a:gd name="connsiteX9" fmla="*/ 546934 w 2648784"/>
              <a:gd name="connsiteY9" fmla="*/ 4191000 h 4343400"/>
              <a:gd name="connsiteX10" fmla="*/ 2089984 w 2648784"/>
              <a:gd name="connsiteY10" fmla="*/ 4292600 h 4343400"/>
              <a:gd name="connsiteX11" fmla="*/ 2432884 w 2648784"/>
              <a:gd name="connsiteY11" fmla="*/ 4343400 h 4343400"/>
              <a:gd name="connsiteX12" fmla="*/ 2445584 w 2648784"/>
              <a:gd name="connsiteY12" fmla="*/ 3632200 h 4343400"/>
              <a:gd name="connsiteX13" fmla="*/ 2477334 w 2648784"/>
              <a:gd name="connsiteY13" fmla="*/ 3321050 h 4343400"/>
              <a:gd name="connsiteX14" fmla="*/ 2572584 w 2648784"/>
              <a:gd name="connsiteY14" fmla="*/ 2959100 h 4343400"/>
              <a:gd name="connsiteX15" fmla="*/ 2648784 w 2648784"/>
              <a:gd name="connsiteY15" fmla="*/ 2660650 h 4343400"/>
              <a:gd name="connsiteX16" fmla="*/ 2636084 w 2648784"/>
              <a:gd name="connsiteY16" fmla="*/ 1917700 h 4343400"/>
              <a:gd name="connsiteX17" fmla="*/ 2648784 w 2648784"/>
              <a:gd name="connsiteY17" fmla="*/ 558800 h 4343400"/>
              <a:gd name="connsiteX18" fmla="*/ 2610684 w 2648784"/>
              <a:gd name="connsiteY18" fmla="*/ 234950 h 4343400"/>
              <a:gd name="connsiteX19" fmla="*/ 2515434 w 2648784"/>
              <a:gd name="connsiteY19" fmla="*/ 69850 h 4343400"/>
              <a:gd name="connsiteX20" fmla="*/ 2445584 w 2648784"/>
              <a:gd name="connsiteY20" fmla="*/ 0 h 4343400"/>
              <a:gd name="connsiteX0" fmla="*/ 2445584 w 2648784"/>
              <a:gd name="connsiteY0" fmla="*/ 0 h 4343400"/>
              <a:gd name="connsiteX1" fmla="*/ 1785184 w 2648784"/>
              <a:gd name="connsiteY1" fmla="*/ 0 h 4343400"/>
              <a:gd name="connsiteX2" fmla="*/ 1086684 w 2648784"/>
              <a:gd name="connsiteY2" fmla="*/ 184150 h 4343400"/>
              <a:gd name="connsiteX3" fmla="*/ 140534 w 2648784"/>
              <a:gd name="connsiteY3" fmla="*/ 673100 h 4343400"/>
              <a:gd name="connsiteX4" fmla="*/ 13534 w 2648784"/>
              <a:gd name="connsiteY4" fmla="*/ 933450 h 4343400"/>
              <a:gd name="connsiteX5" fmla="*/ 26234 w 2648784"/>
              <a:gd name="connsiteY5" fmla="*/ 1206500 h 4343400"/>
              <a:gd name="connsiteX6" fmla="*/ 356434 w 2648784"/>
              <a:gd name="connsiteY6" fmla="*/ 1193800 h 4343400"/>
              <a:gd name="connsiteX7" fmla="*/ 432634 w 2648784"/>
              <a:gd name="connsiteY7" fmla="*/ 3302000 h 4343400"/>
              <a:gd name="connsiteX8" fmla="*/ 527884 w 2648784"/>
              <a:gd name="connsiteY8" fmla="*/ 3302000 h 4343400"/>
              <a:gd name="connsiteX9" fmla="*/ 546934 w 2648784"/>
              <a:gd name="connsiteY9" fmla="*/ 4191000 h 4343400"/>
              <a:gd name="connsiteX10" fmla="*/ 2064584 w 2648784"/>
              <a:gd name="connsiteY10" fmla="*/ 4318000 h 4343400"/>
              <a:gd name="connsiteX11" fmla="*/ 2432884 w 2648784"/>
              <a:gd name="connsiteY11" fmla="*/ 4343400 h 4343400"/>
              <a:gd name="connsiteX12" fmla="*/ 2445584 w 2648784"/>
              <a:gd name="connsiteY12" fmla="*/ 3632200 h 4343400"/>
              <a:gd name="connsiteX13" fmla="*/ 2477334 w 2648784"/>
              <a:gd name="connsiteY13" fmla="*/ 3321050 h 4343400"/>
              <a:gd name="connsiteX14" fmla="*/ 2572584 w 2648784"/>
              <a:gd name="connsiteY14" fmla="*/ 2959100 h 4343400"/>
              <a:gd name="connsiteX15" fmla="*/ 2648784 w 2648784"/>
              <a:gd name="connsiteY15" fmla="*/ 2660650 h 4343400"/>
              <a:gd name="connsiteX16" fmla="*/ 2636084 w 2648784"/>
              <a:gd name="connsiteY16" fmla="*/ 1917700 h 4343400"/>
              <a:gd name="connsiteX17" fmla="*/ 2648784 w 2648784"/>
              <a:gd name="connsiteY17" fmla="*/ 558800 h 4343400"/>
              <a:gd name="connsiteX18" fmla="*/ 2610684 w 2648784"/>
              <a:gd name="connsiteY18" fmla="*/ 234950 h 4343400"/>
              <a:gd name="connsiteX19" fmla="*/ 2515434 w 2648784"/>
              <a:gd name="connsiteY19" fmla="*/ 69850 h 4343400"/>
              <a:gd name="connsiteX20" fmla="*/ 2445584 w 2648784"/>
              <a:gd name="connsiteY20" fmla="*/ 0 h 4343400"/>
              <a:gd name="connsiteX0" fmla="*/ 2445584 w 2648784"/>
              <a:gd name="connsiteY0" fmla="*/ 0 h 4343400"/>
              <a:gd name="connsiteX1" fmla="*/ 1785184 w 2648784"/>
              <a:gd name="connsiteY1" fmla="*/ 0 h 4343400"/>
              <a:gd name="connsiteX2" fmla="*/ 1086684 w 2648784"/>
              <a:gd name="connsiteY2" fmla="*/ 184150 h 4343400"/>
              <a:gd name="connsiteX3" fmla="*/ 140534 w 2648784"/>
              <a:gd name="connsiteY3" fmla="*/ 673100 h 4343400"/>
              <a:gd name="connsiteX4" fmla="*/ 13534 w 2648784"/>
              <a:gd name="connsiteY4" fmla="*/ 933450 h 4343400"/>
              <a:gd name="connsiteX5" fmla="*/ 26234 w 2648784"/>
              <a:gd name="connsiteY5" fmla="*/ 1206500 h 4343400"/>
              <a:gd name="connsiteX6" fmla="*/ 356434 w 2648784"/>
              <a:gd name="connsiteY6" fmla="*/ 1193800 h 4343400"/>
              <a:gd name="connsiteX7" fmla="*/ 432634 w 2648784"/>
              <a:gd name="connsiteY7" fmla="*/ 3302000 h 4343400"/>
              <a:gd name="connsiteX8" fmla="*/ 527884 w 2648784"/>
              <a:gd name="connsiteY8" fmla="*/ 3302000 h 4343400"/>
              <a:gd name="connsiteX9" fmla="*/ 546934 w 2648784"/>
              <a:gd name="connsiteY9" fmla="*/ 4279900 h 4343400"/>
              <a:gd name="connsiteX10" fmla="*/ 2064584 w 2648784"/>
              <a:gd name="connsiteY10" fmla="*/ 4318000 h 4343400"/>
              <a:gd name="connsiteX11" fmla="*/ 2432884 w 2648784"/>
              <a:gd name="connsiteY11" fmla="*/ 4343400 h 4343400"/>
              <a:gd name="connsiteX12" fmla="*/ 2445584 w 2648784"/>
              <a:gd name="connsiteY12" fmla="*/ 3632200 h 4343400"/>
              <a:gd name="connsiteX13" fmla="*/ 2477334 w 2648784"/>
              <a:gd name="connsiteY13" fmla="*/ 3321050 h 4343400"/>
              <a:gd name="connsiteX14" fmla="*/ 2572584 w 2648784"/>
              <a:gd name="connsiteY14" fmla="*/ 2959100 h 4343400"/>
              <a:gd name="connsiteX15" fmla="*/ 2648784 w 2648784"/>
              <a:gd name="connsiteY15" fmla="*/ 2660650 h 4343400"/>
              <a:gd name="connsiteX16" fmla="*/ 2636084 w 2648784"/>
              <a:gd name="connsiteY16" fmla="*/ 1917700 h 4343400"/>
              <a:gd name="connsiteX17" fmla="*/ 2648784 w 2648784"/>
              <a:gd name="connsiteY17" fmla="*/ 558800 h 4343400"/>
              <a:gd name="connsiteX18" fmla="*/ 2610684 w 2648784"/>
              <a:gd name="connsiteY18" fmla="*/ 234950 h 4343400"/>
              <a:gd name="connsiteX19" fmla="*/ 2515434 w 2648784"/>
              <a:gd name="connsiteY19" fmla="*/ 69850 h 4343400"/>
              <a:gd name="connsiteX20" fmla="*/ 2445584 w 2648784"/>
              <a:gd name="connsiteY20" fmla="*/ 0 h 4343400"/>
              <a:gd name="connsiteX0" fmla="*/ 2445584 w 2648784"/>
              <a:gd name="connsiteY0" fmla="*/ 38100 h 4381500"/>
              <a:gd name="connsiteX1" fmla="*/ 2115384 w 2648784"/>
              <a:gd name="connsiteY1" fmla="*/ 0 h 4381500"/>
              <a:gd name="connsiteX2" fmla="*/ 1785184 w 2648784"/>
              <a:gd name="connsiteY2" fmla="*/ 38100 h 4381500"/>
              <a:gd name="connsiteX3" fmla="*/ 1086684 w 2648784"/>
              <a:gd name="connsiteY3" fmla="*/ 222250 h 4381500"/>
              <a:gd name="connsiteX4" fmla="*/ 140534 w 2648784"/>
              <a:gd name="connsiteY4" fmla="*/ 711200 h 4381500"/>
              <a:gd name="connsiteX5" fmla="*/ 13534 w 2648784"/>
              <a:gd name="connsiteY5" fmla="*/ 971550 h 4381500"/>
              <a:gd name="connsiteX6" fmla="*/ 26234 w 2648784"/>
              <a:gd name="connsiteY6" fmla="*/ 1244600 h 4381500"/>
              <a:gd name="connsiteX7" fmla="*/ 356434 w 2648784"/>
              <a:gd name="connsiteY7" fmla="*/ 1231900 h 4381500"/>
              <a:gd name="connsiteX8" fmla="*/ 432634 w 2648784"/>
              <a:gd name="connsiteY8" fmla="*/ 3340100 h 4381500"/>
              <a:gd name="connsiteX9" fmla="*/ 527884 w 2648784"/>
              <a:gd name="connsiteY9" fmla="*/ 3340100 h 4381500"/>
              <a:gd name="connsiteX10" fmla="*/ 546934 w 2648784"/>
              <a:gd name="connsiteY10" fmla="*/ 4318000 h 4381500"/>
              <a:gd name="connsiteX11" fmla="*/ 2064584 w 2648784"/>
              <a:gd name="connsiteY11" fmla="*/ 4356100 h 4381500"/>
              <a:gd name="connsiteX12" fmla="*/ 2432884 w 2648784"/>
              <a:gd name="connsiteY12" fmla="*/ 4381500 h 4381500"/>
              <a:gd name="connsiteX13" fmla="*/ 2445584 w 2648784"/>
              <a:gd name="connsiteY13" fmla="*/ 3670300 h 4381500"/>
              <a:gd name="connsiteX14" fmla="*/ 2477334 w 2648784"/>
              <a:gd name="connsiteY14" fmla="*/ 3359150 h 4381500"/>
              <a:gd name="connsiteX15" fmla="*/ 2572584 w 2648784"/>
              <a:gd name="connsiteY15" fmla="*/ 2997200 h 4381500"/>
              <a:gd name="connsiteX16" fmla="*/ 2648784 w 2648784"/>
              <a:gd name="connsiteY16" fmla="*/ 2698750 h 4381500"/>
              <a:gd name="connsiteX17" fmla="*/ 2636084 w 2648784"/>
              <a:gd name="connsiteY17" fmla="*/ 1955800 h 4381500"/>
              <a:gd name="connsiteX18" fmla="*/ 2648784 w 2648784"/>
              <a:gd name="connsiteY18" fmla="*/ 596900 h 4381500"/>
              <a:gd name="connsiteX19" fmla="*/ 2610684 w 2648784"/>
              <a:gd name="connsiteY19" fmla="*/ 273050 h 4381500"/>
              <a:gd name="connsiteX20" fmla="*/ 2515434 w 2648784"/>
              <a:gd name="connsiteY20" fmla="*/ 107950 h 4381500"/>
              <a:gd name="connsiteX21" fmla="*/ 2445584 w 2648784"/>
              <a:gd name="connsiteY21" fmla="*/ 38100 h 4381500"/>
              <a:gd name="connsiteX0" fmla="*/ 2445584 w 2648784"/>
              <a:gd name="connsiteY0" fmla="*/ 38100 h 4381500"/>
              <a:gd name="connsiteX1" fmla="*/ 2115384 w 2648784"/>
              <a:gd name="connsiteY1" fmla="*/ 0 h 4381500"/>
              <a:gd name="connsiteX2" fmla="*/ 1747084 w 2648784"/>
              <a:gd name="connsiteY2" fmla="*/ 9525 h 4381500"/>
              <a:gd name="connsiteX3" fmla="*/ 1086684 w 2648784"/>
              <a:gd name="connsiteY3" fmla="*/ 222250 h 4381500"/>
              <a:gd name="connsiteX4" fmla="*/ 140534 w 2648784"/>
              <a:gd name="connsiteY4" fmla="*/ 711200 h 4381500"/>
              <a:gd name="connsiteX5" fmla="*/ 13534 w 2648784"/>
              <a:gd name="connsiteY5" fmla="*/ 971550 h 4381500"/>
              <a:gd name="connsiteX6" fmla="*/ 26234 w 2648784"/>
              <a:gd name="connsiteY6" fmla="*/ 1244600 h 4381500"/>
              <a:gd name="connsiteX7" fmla="*/ 356434 w 2648784"/>
              <a:gd name="connsiteY7" fmla="*/ 1231900 h 4381500"/>
              <a:gd name="connsiteX8" fmla="*/ 432634 w 2648784"/>
              <a:gd name="connsiteY8" fmla="*/ 3340100 h 4381500"/>
              <a:gd name="connsiteX9" fmla="*/ 527884 w 2648784"/>
              <a:gd name="connsiteY9" fmla="*/ 3340100 h 4381500"/>
              <a:gd name="connsiteX10" fmla="*/ 546934 w 2648784"/>
              <a:gd name="connsiteY10" fmla="*/ 4318000 h 4381500"/>
              <a:gd name="connsiteX11" fmla="*/ 2064584 w 2648784"/>
              <a:gd name="connsiteY11" fmla="*/ 4356100 h 4381500"/>
              <a:gd name="connsiteX12" fmla="*/ 2432884 w 2648784"/>
              <a:gd name="connsiteY12" fmla="*/ 4381500 h 4381500"/>
              <a:gd name="connsiteX13" fmla="*/ 2445584 w 2648784"/>
              <a:gd name="connsiteY13" fmla="*/ 3670300 h 4381500"/>
              <a:gd name="connsiteX14" fmla="*/ 2477334 w 2648784"/>
              <a:gd name="connsiteY14" fmla="*/ 3359150 h 4381500"/>
              <a:gd name="connsiteX15" fmla="*/ 2572584 w 2648784"/>
              <a:gd name="connsiteY15" fmla="*/ 2997200 h 4381500"/>
              <a:gd name="connsiteX16" fmla="*/ 2648784 w 2648784"/>
              <a:gd name="connsiteY16" fmla="*/ 2698750 h 4381500"/>
              <a:gd name="connsiteX17" fmla="*/ 2636084 w 2648784"/>
              <a:gd name="connsiteY17" fmla="*/ 1955800 h 4381500"/>
              <a:gd name="connsiteX18" fmla="*/ 2648784 w 2648784"/>
              <a:gd name="connsiteY18" fmla="*/ 596900 h 4381500"/>
              <a:gd name="connsiteX19" fmla="*/ 2610684 w 2648784"/>
              <a:gd name="connsiteY19" fmla="*/ 273050 h 4381500"/>
              <a:gd name="connsiteX20" fmla="*/ 2515434 w 2648784"/>
              <a:gd name="connsiteY20" fmla="*/ 107950 h 4381500"/>
              <a:gd name="connsiteX21" fmla="*/ 2445584 w 2648784"/>
              <a:gd name="connsiteY21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078243 w 2640343"/>
              <a:gd name="connsiteY3" fmla="*/ 222250 h 4381500"/>
              <a:gd name="connsiteX4" fmla="*/ 792493 w 2640343"/>
              <a:gd name="connsiteY4" fmla="*/ 323850 h 4381500"/>
              <a:gd name="connsiteX5" fmla="*/ 132093 w 2640343"/>
              <a:gd name="connsiteY5" fmla="*/ 711200 h 4381500"/>
              <a:gd name="connsiteX6" fmla="*/ 5093 w 2640343"/>
              <a:gd name="connsiteY6" fmla="*/ 971550 h 4381500"/>
              <a:gd name="connsiteX7" fmla="*/ 17793 w 2640343"/>
              <a:gd name="connsiteY7" fmla="*/ 1244600 h 4381500"/>
              <a:gd name="connsiteX8" fmla="*/ 347993 w 2640343"/>
              <a:gd name="connsiteY8" fmla="*/ 1231900 h 4381500"/>
              <a:gd name="connsiteX9" fmla="*/ 424193 w 2640343"/>
              <a:gd name="connsiteY9" fmla="*/ 3340100 h 4381500"/>
              <a:gd name="connsiteX10" fmla="*/ 519443 w 2640343"/>
              <a:gd name="connsiteY10" fmla="*/ 3340100 h 4381500"/>
              <a:gd name="connsiteX11" fmla="*/ 538493 w 2640343"/>
              <a:gd name="connsiteY11" fmla="*/ 4318000 h 4381500"/>
              <a:gd name="connsiteX12" fmla="*/ 2056143 w 2640343"/>
              <a:gd name="connsiteY12" fmla="*/ 4356100 h 4381500"/>
              <a:gd name="connsiteX13" fmla="*/ 2424443 w 2640343"/>
              <a:gd name="connsiteY13" fmla="*/ 4381500 h 4381500"/>
              <a:gd name="connsiteX14" fmla="*/ 2437143 w 2640343"/>
              <a:gd name="connsiteY14" fmla="*/ 3670300 h 4381500"/>
              <a:gd name="connsiteX15" fmla="*/ 2468893 w 2640343"/>
              <a:gd name="connsiteY15" fmla="*/ 3359150 h 4381500"/>
              <a:gd name="connsiteX16" fmla="*/ 2564143 w 2640343"/>
              <a:gd name="connsiteY16" fmla="*/ 2997200 h 4381500"/>
              <a:gd name="connsiteX17" fmla="*/ 2640343 w 2640343"/>
              <a:gd name="connsiteY17" fmla="*/ 2698750 h 4381500"/>
              <a:gd name="connsiteX18" fmla="*/ 2627643 w 2640343"/>
              <a:gd name="connsiteY18" fmla="*/ 1955800 h 4381500"/>
              <a:gd name="connsiteX19" fmla="*/ 2640343 w 2640343"/>
              <a:gd name="connsiteY19" fmla="*/ 596900 h 4381500"/>
              <a:gd name="connsiteX20" fmla="*/ 2602243 w 2640343"/>
              <a:gd name="connsiteY20" fmla="*/ 273050 h 4381500"/>
              <a:gd name="connsiteX21" fmla="*/ 2506993 w 2640343"/>
              <a:gd name="connsiteY21" fmla="*/ 107950 h 4381500"/>
              <a:gd name="connsiteX22" fmla="*/ 2437143 w 2640343"/>
              <a:gd name="connsiteY22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367168 w 2640343"/>
              <a:gd name="connsiteY3" fmla="*/ 241300 h 4381500"/>
              <a:gd name="connsiteX4" fmla="*/ 1078243 w 2640343"/>
              <a:gd name="connsiteY4" fmla="*/ 222250 h 4381500"/>
              <a:gd name="connsiteX5" fmla="*/ 792493 w 2640343"/>
              <a:gd name="connsiteY5" fmla="*/ 323850 h 4381500"/>
              <a:gd name="connsiteX6" fmla="*/ 132093 w 2640343"/>
              <a:gd name="connsiteY6" fmla="*/ 711200 h 4381500"/>
              <a:gd name="connsiteX7" fmla="*/ 5093 w 2640343"/>
              <a:gd name="connsiteY7" fmla="*/ 971550 h 4381500"/>
              <a:gd name="connsiteX8" fmla="*/ 17793 w 2640343"/>
              <a:gd name="connsiteY8" fmla="*/ 1244600 h 4381500"/>
              <a:gd name="connsiteX9" fmla="*/ 347993 w 2640343"/>
              <a:gd name="connsiteY9" fmla="*/ 1231900 h 4381500"/>
              <a:gd name="connsiteX10" fmla="*/ 424193 w 2640343"/>
              <a:gd name="connsiteY10" fmla="*/ 3340100 h 4381500"/>
              <a:gd name="connsiteX11" fmla="*/ 519443 w 2640343"/>
              <a:gd name="connsiteY11" fmla="*/ 3340100 h 4381500"/>
              <a:gd name="connsiteX12" fmla="*/ 538493 w 2640343"/>
              <a:gd name="connsiteY12" fmla="*/ 4318000 h 4381500"/>
              <a:gd name="connsiteX13" fmla="*/ 2056143 w 2640343"/>
              <a:gd name="connsiteY13" fmla="*/ 4356100 h 4381500"/>
              <a:gd name="connsiteX14" fmla="*/ 2424443 w 2640343"/>
              <a:gd name="connsiteY14" fmla="*/ 4381500 h 4381500"/>
              <a:gd name="connsiteX15" fmla="*/ 2437143 w 2640343"/>
              <a:gd name="connsiteY15" fmla="*/ 3670300 h 4381500"/>
              <a:gd name="connsiteX16" fmla="*/ 2468893 w 2640343"/>
              <a:gd name="connsiteY16" fmla="*/ 3359150 h 4381500"/>
              <a:gd name="connsiteX17" fmla="*/ 2564143 w 2640343"/>
              <a:gd name="connsiteY17" fmla="*/ 2997200 h 4381500"/>
              <a:gd name="connsiteX18" fmla="*/ 2640343 w 2640343"/>
              <a:gd name="connsiteY18" fmla="*/ 2698750 h 4381500"/>
              <a:gd name="connsiteX19" fmla="*/ 2627643 w 2640343"/>
              <a:gd name="connsiteY19" fmla="*/ 1955800 h 4381500"/>
              <a:gd name="connsiteX20" fmla="*/ 2640343 w 2640343"/>
              <a:gd name="connsiteY20" fmla="*/ 596900 h 4381500"/>
              <a:gd name="connsiteX21" fmla="*/ 2602243 w 2640343"/>
              <a:gd name="connsiteY21" fmla="*/ 273050 h 4381500"/>
              <a:gd name="connsiteX22" fmla="*/ 2506993 w 2640343"/>
              <a:gd name="connsiteY22" fmla="*/ 107950 h 4381500"/>
              <a:gd name="connsiteX23" fmla="*/ 2437143 w 2640343"/>
              <a:gd name="connsiteY23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576718 w 2640343"/>
              <a:gd name="connsiteY3" fmla="*/ 76200 h 4381500"/>
              <a:gd name="connsiteX4" fmla="*/ 1367168 w 2640343"/>
              <a:gd name="connsiteY4" fmla="*/ 241300 h 4381500"/>
              <a:gd name="connsiteX5" fmla="*/ 1078243 w 2640343"/>
              <a:gd name="connsiteY5" fmla="*/ 222250 h 4381500"/>
              <a:gd name="connsiteX6" fmla="*/ 792493 w 2640343"/>
              <a:gd name="connsiteY6" fmla="*/ 323850 h 4381500"/>
              <a:gd name="connsiteX7" fmla="*/ 132093 w 2640343"/>
              <a:gd name="connsiteY7" fmla="*/ 711200 h 4381500"/>
              <a:gd name="connsiteX8" fmla="*/ 5093 w 2640343"/>
              <a:gd name="connsiteY8" fmla="*/ 971550 h 4381500"/>
              <a:gd name="connsiteX9" fmla="*/ 17793 w 2640343"/>
              <a:gd name="connsiteY9" fmla="*/ 1244600 h 4381500"/>
              <a:gd name="connsiteX10" fmla="*/ 347993 w 2640343"/>
              <a:gd name="connsiteY10" fmla="*/ 1231900 h 4381500"/>
              <a:gd name="connsiteX11" fmla="*/ 424193 w 2640343"/>
              <a:gd name="connsiteY11" fmla="*/ 3340100 h 4381500"/>
              <a:gd name="connsiteX12" fmla="*/ 519443 w 2640343"/>
              <a:gd name="connsiteY12" fmla="*/ 3340100 h 4381500"/>
              <a:gd name="connsiteX13" fmla="*/ 538493 w 2640343"/>
              <a:gd name="connsiteY13" fmla="*/ 4318000 h 4381500"/>
              <a:gd name="connsiteX14" fmla="*/ 2056143 w 2640343"/>
              <a:gd name="connsiteY14" fmla="*/ 4356100 h 4381500"/>
              <a:gd name="connsiteX15" fmla="*/ 2424443 w 2640343"/>
              <a:gd name="connsiteY15" fmla="*/ 4381500 h 4381500"/>
              <a:gd name="connsiteX16" fmla="*/ 2437143 w 2640343"/>
              <a:gd name="connsiteY16" fmla="*/ 3670300 h 4381500"/>
              <a:gd name="connsiteX17" fmla="*/ 2468893 w 2640343"/>
              <a:gd name="connsiteY17" fmla="*/ 3359150 h 4381500"/>
              <a:gd name="connsiteX18" fmla="*/ 2564143 w 2640343"/>
              <a:gd name="connsiteY18" fmla="*/ 2997200 h 4381500"/>
              <a:gd name="connsiteX19" fmla="*/ 2640343 w 2640343"/>
              <a:gd name="connsiteY19" fmla="*/ 2698750 h 4381500"/>
              <a:gd name="connsiteX20" fmla="*/ 2627643 w 2640343"/>
              <a:gd name="connsiteY20" fmla="*/ 1955800 h 4381500"/>
              <a:gd name="connsiteX21" fmla="*/ 2640343 w 2640343"/>
              <a:gd name="connsiteY21" fmla="*/ 596900 h 4381500"/>
              <a:gd name="connsiteX22" fmla="*/ 2602243 w 2640343"/>
              <a:gd name="connsiteY22" fmla="*/ 273050 h 4381500"/>
              <a:gd name="connsiteX23" fmla="*/ 2506993 w 2640343"/>
              <a:gd name="connsiteY23" fmla="*/ 107950 h 4381500"/>
              <a:gd name="connsiteX24" fmla="*/ 2437143 w 2640343"/>
              <a:gd name="connsiteY24" fmla="*/ 38100 h 4381500"/>
              <a:gd name="connsiteX0" fmla="*/ 2437143 w 2640343"/>
              <a:gd name="connsiteY0" fmla="*/ 38100 h 4381500"/>
              <a:gd name="connsiteX1" fmla="*/ 2106943 w 2640343"/>
              <a:gd name="connsiteY1" fmla="*/ 0 h 4381500"/>
              <a:gd name="connsiteX2" fmla="*/ 1738643 w 2640343"/>
              <a:gd name="connsiteY2" fmla="*/ 9525 h 4381500"/>
              <a:gd name="connsiteX3" fmla="*/ 1576718 w 2640343"/>
              <a:gd name="connsiteY3" fmla="*/ 76200 h 4381500"/>
              <a:gd name="connsiteX4" fmla="*/ 1367168 w 2640343"/>
              <a:gd name="connsiteY4" fmla="*/ 241300 h 4381500"/>
              <a:gd name="connsiteX5" fmla="*/ 1078243 w 2640343"/>
              <a:gd name="connsiteY5" fmla="*/ 222250 h 4381500"/>
              <a:gd name="connsiteX6" fmla="*/ 792493 w 2640343"/>
              <a:gd name="connsiteY6" fmla="*/ 323850 h 4381500"/>
              <a:gd name="connsiteX7" fmla="*/ 132093 w 2640343"/>
              <a:gd name="connsiteY7" fmla="*/ 711200 h 4381500"/>
              <a:gd name="connsiteX8" fmla="*/ 5093 w 2640343"/>
              <a:gd name="connsiteY8" fmla="*/ 971550 h 4381500"/>
              <a:gd name="connsiteX9" fmla="*/ 17793 w 2640343"/>
              <a:gd name="connsiteY9" fmla="*/ 1244600 h 4381500"/>
              <a:gd name="connsiteX10" fmla="*/ 347993 w 2640343"/>
              <a:gd name="connsiteY10" fmla="*/ 1231900 h 4381500"/>
              <a:gd name="connsiteX11" fmla="*/ 424193 w 2640343"/>
              <a:gd name="connsiteY11" fmla="*/ 3340100 h 4381500"/>
              <a:gd name="connsiteX12" fmla="*/ 519443 w 2640343"/>
              <a:gd name="connsiteY12" fmla="*/ 3340100 h 4381500"/>
              <a:gd name="connsiteX13" fmla="*/ 538493 w 2640343"/>
              <a:gd name="connsiteY13" fmla="*/ 4318000 h 4381500"/>
              <a:gd name="connsiteX14" fmla="*/ 2056143 w 2640343"/>
              <a:gd name="connsiteY14" fmla="*/ 4356100 h 4381500"/>
              <a:gd name="connsiteX15" fmla="*/ 2424443 w 2640343"/>
              <a:gd name="connsiteY15" fmla="*/ 4381500 h 4381500"/>
              <a:gd name="connsiteX16" fmla="*/ 2437143 w 2640343"/>
              <a:gd name="connsiteY16" fmla="*/ 3670300 h 4381500"/>
              <a:gd name="connsiteX17" fmla="*/ 2468893 w 2640343"/>
              <a:gd name="connsiteY17" fmla="*/ 3359150 h 4381500"/>
              <a:gd name="connsiteX18" fmla="*/ 2564143 w 2640343"/>
              <a:gd name="connsiteY18" fmla="*/ 2997200 h 4381500"/>
              <a:gd name="connsiteX19" fmla="*/ 2640343 w 2640343"/>
              <a:gd name="connsiteY19" fmla="*/ 2698750 h 4381500"/>
              <a:gd name="connsiteX20" fmla="*/ 2627643 w 2640343"/>
              <a:gd name="connsiteY20" fmla="*/ 1955800 h 4381500"/>
              <a:gd name="connsiteX21" fmla="*/ 2640343 w 2640343"/>
              <a:gd name="connsiteY21" fmla="*/ 596900 h 4381500"/>
              <a:gd name="connsiteX22" fmla="*/ 2602243 w 2640343"/>
              <a:gd name="connsiteY22" fmla="*/ 273050 h 4381500"/>
              <a:gd name="connsiteX23" fmla="*/ 2545093 w 2640343"/>
              <a:gd name="connsiteY23" fmla="*/ 127000 h 4381500"/>
              <a:gd name="connsiteX24" fmla="*/ 2437143 w 2640343"/>
              <a:gd name="connsiteY24" fmla="*/ 38100 h 4381500"/>
              <a:gd name="connsiteX0" fmla="*/ 2451444 w 2654644"/>
              <a:gd name="connsiteY0" fmla="*/ 38100 h 4381500"/>
              <a:gd name="connsiteX1" fmla="*/ 2121244 w 2654644"/>
              <a:gd name="connsiteY1" fmla="*/ 0 h 4381500"/>
              <a:gd name="connsiteX2" fmla="*/ 1752944 w 2654644"/>
              <a:gd name="connsiteY2" fmla="*/ 9525 h 4381500"/>
              <a:gd name="connsiteX3" fmla="*/ 1591019 w 2654644"/>
              <a:gd name="connsiteY3" fmla="*/ 76200 h 4381500"/>
              <a:gd name="connsiteX4" fmla="*/ 1381469 w 2654644"/>
              <a:gd name="connsiteY4" fmla="*/ 241300 h 4381500"/>
              <a:gd name="connsiteX5" fmla="*/ 1092544 w 2654644"/>
              <a:gd name="connsiteY5" fmla="*/ 222250 h 4381500"/>
              <a:gd name="connsiteX6" fmla="*/ 806794 w 2654644"/>
              <a:gd name="connsiteY6" fmla="*/ 323850 h 4381500"/>
              <a:gd name="connsiteX7" fmla="*/ 146394 w 2654644"/>
              <a:gd name="connsiteY7" fmla="*/ 711200 h 4381500"/>
              <a:gd name="connsiteX8" fmla="*/ 6694 w 2654644"/>
              <a:gd name="connsiteY8" fmla="*/ 803275 h 4381500"/>
              <a:gd name="connsiteX9" fmla="*/ 19394 w 2654644"/>
              <a:gd name="connsiteY9" fmla="*/ 971550 h 4381500"/>
              <a:gd name="connsiteX10" fmla="*/ 32094 w 2654644"/>
              <a:gd name="connsiteY10" fmla="*/ 1244600 h 4381500"/>
              <a:gd name="connsiteX11" fmla="*/ 362294 w 2654644"/>
              <a:gd name="connsiteY11" fmla="*/ 1231900 h 4381500"/>
              <a:gd name="connsiteX12" fmla="*/ 438494 w 2654644"/>
              <a:gd name="connsiteY12" fmla="*/ 3340100 h 4381500"/>
              <a:gd name="connsiteX13" fmla="*/ 533744 w 2654644"/>
              <a:gd name="connsiteY13" fmla="*/ 3340100 h 4381500"/>
              <a:gd name="connsiteX14" fmla="*/ 552794 w 2654644"/>
              <a:gd name="connsiteY14" fmla="*/ 4318000 h 4381500"/>
              <a:gd name="connsiteX15" fmla="*/ 2070444 w 2654644"/>
              <a:gd name="connsiteY15" fmla="*/ 4356100 h 4381500"/>
              <a:gd name="connsiteX16" fmla="*/ 2438744 w 2654644"/>
              <a:gd name="connsiteY16" fmla="*/ 4381500 h 4381500"/>
              <a:gd name="connsiteX17" fmla="*/ 2451444 w 2654644"/>
              <a:gd name="connsiteY17" fmla="*/ 3670300 h 4381500"/>
              <a:gd name="connsiteX18" fmla="*/ 2483194 w 2654644"/>
              <a:gd name="connsiteY18" fmla="*/ 3359150 h 4381500"/>
              <a:gd name="connsiteX19" fmla="*/ 2578444 w 2654644"/>
              <a:gd name="connsiteY19" fmla="*/ 2997200 h 4381500"/>
              <a:gd name="connsiteX20" fmla="*/ 2654644 w 2654644"/>
              <a:gd name="connsiteY20" fmla="*/ 2698750 h 4381500"/>
              <a:gd name="connsiteX21" fmla="*/ 2641944 w 2654644"/>
              <a:gd name="connsiteY21" fmla="*/ 1955800 h 4381500"/>
              <a:gd name="connsiteX22" fmla="*/ 2654644 w 2654644"/>
              <a:gd name="connsiteY22" fmla="*/ 596900 h 4381500"/>
              <a:gd name="connsiteX23" fmla="*/ 2616544 w 2654644"/>
              <a:gd name="connsiteY23" fmla="*/ 273050 h 4381500"/>
              <a:gd name="connsiteX24" fmla="*/ 2559394 w 2654644"/>
              <a:gd name="connsiteY24" fmla="*/ 127000 h 4381500"/>
              <a:gd name="connsiteX25" fmla="*/ 2451444 w 2654644"/>
              <a:gd name="connsiteY25" fmla="*/ 381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54644" h="4381500">
                <a:moveTo>
                  <a:pt x="2451444" y="38100"/>
                </a:moveTo>
                <a:cubicBezTo>
                  <a:pt x="2347727" y="37042"/>
                  <a:pt x="2224961" y="1058"/>
                  <a:pt x="2121244" y="0"/>
                </a:cubicBezTo>
                <a:lnTo>
                  <a:pt x="1752944" y="9525"/>
                </a:lnTo>
                <a:cubicBezTo>
                  <a:pt x="1666690" y="26458"/>
                  <a:pt x="1652931" y="37571"/>
                  <a:pt x="1591019" y="76200"/>
                </a:cubicBezTo>
                <a:cubicBezTo>
                  <a:pt x="1529107" y="114829"/>
                  <a:pt x="1466665" y="221192"/>
                  <a:pt x="1381469" y="241300"/>
                </a:cubicBezTo>
                <a:lnTo>
                  <a:pt x="1092544" y="222250"/>
                </a:lnTo>
                <a:cubicBezTo>
                  <a:pt x="944377" y="276754"/>
                  <a:pt x="964486" y="242358"/>
                  <a:pt x="806794" y="323850"/>
                </a:cubicBezTo>
                <a:cubicBezTo>
                  <a:pt x="649102" y="405342"/>
                  <a:pt x="279744" y="631296"/>
                  <a:pt x="146394" y="711200"/>
                </a:cubicBezTo>
                <a:cubicBezTo>
                  <a:pt x="13044" y="791104"/>
                  <a:pt x="27861" y="759883"/>
                  <a:pt x="6694" y="803275"/>
                </a:cubicBezTo>
                <a:cubicBezTo>
                  <a:pt x="-14473" y="846667"/>
                  <a:pt x="21511" y="899054"/>
                  <a:pt x="19394" y="971550"/>
                </a:cubicBezTo>
                <a:lnTo>
                  <a:pt x="32094" y="1244600"/>
                </a:lnTo>
                <a:lnTo>
                  <a:pt x="362294" y="1231900"/>
                </a:lnTo>
                <a:lnTo>
                  <a:pt x="438494" y="3340100"/>
                </a:lnTo>
                <a:lnTo>
                  <a:pt x="533744" y="3340100"/>
                </a:lnTo>
                <a:lnTo>
                  <a:pt x="552794" y="4318000"/>
                </a:lnTo>
                <a:lnTo>
                  <a:pt x="2070444" y="4356100"/>
                </a:lnTo>
                <a:lnTo>
                  <a:pt x="2438744" y="4381500"/>
                </a:lnTo>
                <a:lnTo>
                  <a:pt x="2451444" y="3670300"/>
                </a:lnTo>
                <a:lnTo>
                  <a:pt x="2483194" y="3359150"/>
                </a:lnTo>
                <a:lnTo>
                  <a:pt x="2578444" y="2997200"/>
                </a:lnTo>
                <a:lnTo>
                  <a:pt x="2654644" y="2698750"/>
                </a:lnTo>
                <a:lnTo>
                  <a:pt x="2641944" y="1955800"/>
                </a:lnTo>
                <a:lnTo>
                  <a:pt x="2654644" y="596900"/>
                </a:lnTo>
                <a:lnTo>
                  <a:pt x="2616544" y="273050"/>
                </a:lnTo>
                <a:lnTo>
                  <a:pt x="2559394" y="127000"/>
                </a:lnTo>
                <a:lnTo>
                  <a:pt x="2451444" y="381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3810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CH" sz="1600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ABF6723-435E-4437-9CBA-633E7E41B2AB}"/>
              </a:ext>
            </a:extLst>
          </p:cNvPr>
          <p:cNvSpPr/>
          <p:nvPr/>
        </p:nvSpPr>
        <p:spPr>
          <a:xfrm>
            <a:off x="2619726" y="1423358"/>
            <a:ext cx="3265556" cy="4822167"/>
          </a:xfrm>
          <a:custGeom>
            <a:avLst/>
            <a:gdLst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1052422 w 3295290"/>
              <a:gd name="connsiteY23" fmla="*/ 577969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27207 w 3295290"/>
              <a:gd name="connsiteY25" fmla="*/ 232913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95222 h 4839419"/>
              <a:gd name="connsiteX1" fmla="*/ 3036498 w 3295290"/>
              <a:gd name="connsiteY1" fmla="*/ 586596 h 4839419"/>
              <a:gd name="connsiteX2" fmla="*/ 3148641 w 3295290"/>
              <a:gd name="connsiteY2" fmla="*/ 3493698 h 4839419"/>
              <a:gd name="connsiteX3" fmla="*/ 3286664 w 3295290"/>
              <a:gd name="connsiteY3" fmla="*/ 3485071 h 4839419"/>
              <a:gd name="connsiteX4" fmla="*/ 3295290 w 3295290"/>
              <a:gd name="connsiteY4" fmla="*/ 4839419 h 4839419"/>
              <a:gd name="connsiteX5" fmla="*/ 414068 w 3295290"/>
              <a:gd name="connsiteY5" fmla="*/ 4718649 h 4839419"/>
              <a:gd name="connsiteX6" fmla="*/ 439947 w 3295290"/>
              <a:gd name="connsiteY6" fmla="*/ 4330460 h 4839419"/>
              <a:gd name="connsiteX7" fmla="*/ 543464 w 3295290"/>
              <a:gd name="connsiteY7" fmla="*/ 4201064 h 4839419"/>
              <a:gd name="connsiteX8" fmla="*/ 672860 w 3295290"/>
              <a:gd name="connsiteY8" fmla="*/ 4088920 h 4839419"/>
              <a:gd name="connsiteX9" fmla="*/ 681487 w 3295290"/>
              <a:gd name="connsiteY9" fmla="*/ 3950898 h 4839419"/>
              <a:gd name="connsiteX10" fmla="*/ 664234 w 3295290"/>
              <a:gd name="connsiteY10" fmla="*/ 3838754 h 4839419"/>
              <a:gd name="connsiteX11" fmla="*/ 595222 w 3295290"/>
              <a:gd name="connsiteY11" fmla="*/ 3752490 h 4839419"/>
              <a:gd name="connsiteX12" fmla="*/ 517585 w 3295290"/>
              <a:gd name="connsiteY12" fmla="*/ 3674852 h 4839419"/>
              <a:gd name="connsiteX13" fmla="*/ 474453 w 3295290"/>
              <a:gd name="connsiteY13" fmla="*/ 3571336 h 4839419"/>
              <a:gd name="connsiteX14" fmla="*/ 457200 w 3295290"/>
              <a:gd name="connsiteY14" fmla="*/ 3493698 h 4839419"/>
              <a:gd name="connsiteX15" fmla="*/ 457200 w 3295290"/>
              <a:gd name="connsiteY15" fmla="*/ 2527539 h 4839419"/>
              <a:gd name="connsiteX16" fmla="*/ 457200 w 3295290"/>
              <a:gd name="connsiteY16" fmla="*/ 2165230 h 4839419"/>
              <a:gd name="connsiteX17" fmla="*/ 388188 w 3295290"/>
              <a:gd name="connsiteY17" fmla="*/ 1682151 h 4839419"/>
              <a:gd name="connsiteX18" fmla="*/ 129396 w 3295290"/>
              <a:gd name="connsiteY18" fmla="*/ 1181819 h 4839419"/>
              <a:gd name="connsiteX19" fmla="*/ 0 w 3295290"/>
              <a:gd name="connsiteY19" fmla="*/ 1000664 h 4839419"/>
              <a:gd name="connsiteX20" fmla="*/ 25879 w 3295290"/>
              <a:gd name="connsiteY20" fmla="*/ 793630 h 4839419"/>
              <a:gd name="connsiteX21" fmla="*/ 163902 w 3295290"/>
              <a:gd name="connsiteY21" fmla="*/ 681486 h 4839419"/>
              <a:gd name="connsiteX22" fmla="*/ 491705 w 3295290"/>
              <a:gd name="connsiteY22" fmla="*/ 621102 h 4839419"/>
              <a:gd name="connsiteX23" fmla="*/ 880972 w 3295290"/>
              <a:gd name="connsiteY23" fmla="*/ 620831 h 4839419"/>
              <a:gd name="connsiteX24" fmla="*/ 1500996 w 3295290"/>
              <a:gd name="connsiteY24" fmla="*/ 474452 h 4839419"/>
              <a:gd name="connsiteX25" fmla="*/ 2084357 w 3295290"/>
              <a:gd name="connsiteY25" fmla="*/ 247200 h 4839419"/>
              <a:gd name="connsiteX26" fmla="*/ 2493034 w 3295290"/>
              <a:gd name="connsiteY26" fmla="*/ 17252 h 4839419"/>
              <a:gd name="connsiteX27" fmla="*/ 2527539 w 3295290"/>
              <a:gd name="connsiteY27" fmla="*/ 0 h 4839419"/>
              <a:gd name="connsiteX28" fmla="*/ 2570671 w 3295290"/>
              <a:gd name="connsiteY28" fmla="*/ 595222 h 4839419"/>
              <a:gd name="connsiteX0" fmla="*/ 2570671 w 3295290"/>
              <a:gd name="connsiteY0" fmla="*/ 577970 h 4822167"/>
              <a:gd name="connsiteX1" fmla="*/ 3036498 w 3295290"/>
              <a:gd name="connsiteY1" fmla="*/ 569344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577970 h 4822167"/>
              <a:gd name="connsiteX0" fmla="*/ 2570671 w 3295290"/>
              <a:gd name="connsiteY0" fmla="*/ 601782 h 4822167"/>
              <a:gd name="connsiteX1" fmla="*/ 3036498 w 3295290"/>
              <a:gd name="connsiteY1" fmla="*/ 569344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26973 w 3295290"/>
              <a:gd name="connsiteY1" fmla="*/ 583632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26973 w 3295290"/>
              <a:gd name="connsiteY1" fmla="*/ 583632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17448 w 3295290"/>
              <a:gd name="connsiteY1" fmla="*/ 583632 h 4822167"/>
              <a:gd name="connsiteX2" fmla="*/ 3148641 w 3295290"/>
              <a:gd name="connsiteY2" fmla="*/ 347644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17448 w 3295290"/>
              <a:gd name="connsiteY1" fmla="*/ 583632 h 4822167"/>
              <a:gd name="connsiteX2" fmla="*/ 3124829 w 3295290"/>
              <a:gd name="connsiteY2" fmla="*/ 3495496 h 4822167"/>
              <a:gd name="connsiteX3" fmla="*/ 3286664 w 3295290"/>
              <a:gd name="connsiteY3" fmla="*/ 3467819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95290"/>
              <a:gd name="connsiteY0" fmla="*/ 601782 h 4822167"/>
              <a:gd name="connsiteX1" fmla="*/ 3017448 w 3295290"/>
              <a:gd name="connsiteY1" fmla="*/ 583632 h 4822167"/>
              <a:gd name="connsiteX2" fmla="*/ 3124829 w 3295290"/>
              <a:gd name="connsiteY2" fmla="*/ 3495496 h 4822167"/>
              <a:gd name="connsiteX3" fmla="*/ 3262852 w 3295290"/>
              <a:gd name="connsiteY3" fmla="*/ 3496394 h 4822167"/>
              <a:gd name="connsiteX4" fmla="*/ 3295290 w 3295290"/>
              <a:gd name="connsiteY4" fmla="*/ 4822167 h 4822167"/>
              <a:gd name="connsiteX5" fmla="*/ 414068 w 3295290"/>
              <a:gd name="connsiteY5" fmla="*/ 4701397 h 4822167"/>
              <a:gd name="connsiteX6" fmla="*/ 439947 w 3295290"/>
              <a:gd name="connsiteY6" fmla="*/ 4313208 h 4822167"/>
              <a:gd name="connsiteX7" fmla="*/ 543464 w 3295290"/>
              <a:gd name="connsiteY7" fmla="*/ 4183812 h 4822167"/>
              <a:gd name="connsiteX8" fmla="*/ 672860 w 3295290"/>
              <a:gd name="connsiteY8" fmla="*/ 4071668 h 4822167"/>
              <a:gd name="connsiteX9" fmla="*/ 681487 w 3295290"/>
              <a:gd name="connsiteY9" fmla="*/ 3933646 h 4822167"/>
              <a:gd name="connsiteX10" fmla="*/ 664234 w 3295290"/>
              <a:gd name="connsiteY10" fmla="*/ 3821502 h 4822167"/>
              <a:gd name="connsiteX11" fmla="*/ 595222 w 3295290"/>
              <a:gd name="connsiteY11" fmla="*/ 3735238 h 4822167"/>
              <a:gd name="connsiteX12" fmla="*/ 517585 w 3295290"/>
              <a:gd name="connsiteY12" fmla="*/ 3657600 h 4822167"/>
              <a:gd name="connsiteX13" fmla="*/ 474453 w 3295290"/>
              <a:gd name="connsiteY13" fmla="*/ 3554084 h 4822167"/>
              <a:gd name="connsiteX14" fmla="*/ 457200 w 3295290"/>
              <a:gd name="connsiteY14" fmla="*/ 3476446 h 4822167"/>
              <a:gd name="connsiteX15" fmla="*/ 457200 w 3295290"/>
              <a:gd name="connsiteY15" fmla="*/ 2510287 h 4822167"/>
              <a:gd name="connsiteX16" fmla="*/ 457200 w 3295290"/>
              <a:gd name="connsiteY16" fmla="*/ 2147978 h 4822167"/>
              <a:gd name="connsiteX17" fmla="*/ 388188 w 3295290"/>
              <a:gd name="connsiteY17" fmla="*/ 1664899 h 4822167"/>
              <a:gd name="connsiteX18" fmla="*/ 129396 w 3295290"/>
              <a:gd name="connsiteY18" fmla="*/ 1164567 h 4822167"/>
              <a:gd name="connsiteX19" fmla="*/ 0 w 3295290"/>
              <a:gd name="connsiteY19" fmla="*/ 983412 h 4822167"/>
              <a:gd name="connsiteX20" fmla="*/ 25879 w 3295290"/>
              <a:gd name="connsiteY20" fmla="*/ 776378 h 4822167"/>
              <a:gd name="connsiteX21" fmla="*/ 163902 w 3295290"/>
              <a:gd name="connsiteY21" fmla="*/ 664234 h 4822167"/>
              <a:gd name="connsiteX22" fmla="*/ 491705 w 3295290"/>
              <a:gd name="connsiteY22" fmla="*/ 603850 h 4822167"/>
              <a:gd name="connsiteX23" fmla="*/ 880972 w 3295290"/>
              <a:gd name="connsiteY23" fmla="*/ 603579 h 4822167"/>
              <a:gd name="connsiteX24" fmla="*/ 1500996 w 3295290"/>
              <a:gd name="connsiteY24" fmla="*/ 457200 h 4822167"/>
              <a:gd name="connsiteX25" fmla="*/ 2084357 w 3295290"/>
              <a:gd name="connsiteY25" fmla="*/ 229948 h 4822167"/>
              <a:gd name="connsiteX26" fmla="*/ 2493034 w 3295290"/>
              <a:gd name="connsiteY26" fmla="*/ 0 h 4822167"/>
              <a:gd name="connsiteX27" fmla="*/ 2541827 w 3295290"/>
              <a:gd name="connsiteY27" fmla="*/ 30373 h 4822167"/>
              <a:gd name="connsiteX28" fmla="*/ 2570671 w 3295290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414068 w 3271478"/>
              <a:gd name="connsiteY5" fmla="*/ 4701397 h 4822167"/>
              <a:gd name="connsiteX6" fmla="*/ 439947 w 3271478"/>
              <a:gd name="connsiteY6" fmla="*/ 4313208 h 4822167"/>
              <a:gd name="connsiteX7" fmla="*/ 543464 w 3271478"/>
              <a:gd name="connsiteY7" fmla="*/ 4183812 h 4822167"/>
              <a:gd name="connsiteX8" fmla="*/ 672860 w 3271478"/>
              <a:gd name="connsiteY8" fmla="*/ 4071668 h 4822167"/>
              <a:gd name="connsiteX9" fmla="*/ 681487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43464 w 3271478"/>
              <a:gd name="connsiteY7" fmla="*/ 4183812 h 4822167"/>
              <a:gd name="connsiteX8" fmla="*/ 672860 w 3271478"/>
              <a:gd name="connsiteY8" fmla="*/ 4071668 h 4822167"/>
              <a:gd name="connsiteX9" fmla="*/ 681487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81487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64234 w 3271478"/>
              <a:gd name="connsiteY10" fmla="*/ 3821502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517585 w 3271478"/>
              <a:gd name="connsiteY12" fmla="*/ 3657600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3773 w 3271478"/>
              <a:gd name="connsiteY12" fmla="*/ 3681413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57200 w 3271478"/>
              <a:gd name="connsiteY15" fmla="*/ 2510287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83412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0671 w 3271478"/>
              <a:gd name="connsiteY0" fmla="*/ 601782 h 4822167"/>
              <a:gd name="connsiteX1" fmla="*/ 3017448 w 3271478"/>
              <a:gd name="connsiteY1" fmla="*/ 583632 h 4822167"/>
              <a:gd name="connsiteX2" fmla="*/ 3124829 w 3271478"/>
              <a:gd name="connsiteY2" fmla="*/ 3495496 h 4822167"/>
              <a:gd name="connsiteX3" fmla="*/ 3262852 w 3271478"/>
              <a:gd name="connsiteY3" fmla="*/ 3496394 h 4822167"/>
              <a:gd name="connsiteX4" fmla="*/ 3271478 w 3271478"/>
              <a:gd name="connsiteY4" fmla="*/ 4822167 h 4822167"/>
              <a:gd name="connsiteX5" fmla="*/ 390255 w 3271478"/>
              <a:gd name="connsiteY5" fmla="*/ 4720447 h 4822167"/>
              <a:gd name="connsiteX6" fmla="*/ 439947 w 3271478"/>
              <a:gd name="connsiteY6" fmla="*/ 4313208 h 4822167"/>
              <a:gd name="connsiteX7" fmla="*/ 591089 w 3271478"/>
              <a:gd name="connsiteY7" fmla="*/ 4193337 h 4822167"/>
              <a:gd name="connsiteX8" fmla="*/ 672860 w 3271478"/>
              <a:gd name="connsiteY8" fmla="*/ 4071668 h 4822167"/>
              <a:gd name="connsiteX9" fmla="*/ 691012 w 3271478"/>
              <a:gd name="connsiteY9" fmla="*/ 3933646 h 4822167"/>
              <a:gd name="connsiteX10" fmla="*/ 645184 w 3271478"/>
              <a:gd name="connsiteY10" fmla="*/ 3811977 h 4822167"/>
              <a:gd name="connsiteX11" fmla="*/ 595222 w 3271478"/>
              <a:gd name="connsiteY11" fmla="*/ 3735238 h 4822167"/>
              <a:gd name="connsiteX12" fmla="*/ 498535 w 3271478"/>
              <a:gd name="connsiteY12" fmla="*/ 3671888 h 4822167"/>
              <a:gd name="connsiteX13" fmla="*/ 474453 w 3271478"/>
              <a:gd name="connsiteY13" fmla="*/ 3554084 h 4822167"/>
              <a:gd name="connsiteX14" fmla="*/ 457200 w 3271478"/>
              <a:gd name="connsiteY14" fmla="*/ 3476446 h 4822167"/>
              <a:gd name="connsiteX15" fmla="*/ 466725 w 3271478"/>
              <a:gd name="connsiteY15" fmla="*/ 2648400 h 4822167"/>
              <a:gd name="connsiteX16" fmla="*/ 457200 w 3271478"/>
              <a:gd name="connsiteY16" fmla="*/ 2147978 h 4822167"/>
              <a:gd name="connsiteX17" fmla="*/ 388188 w 3271478"/>
              <a:gd name="connsiteY17" fmla="*/ 1664899 h 4822167"/>
              <a:gd name="connsiteX18" fmla="*/ 129396 w 3271478"/>
              <a:gd name="connsiteY18" fmla="*/ 1164567 h 4822167"/>
              <a:gd name="connsiteX19" fmla="*/ 0 w 3271478"/>
              <a:gd name="connsiteY19" fmla="*/ 969124 h 4822167"/>
              <a:gd name="connsiteX20" fmla="*/ 25879 w 3271478"/>
              <a:gd name="connsiteY20" fmla="*/ 776378 h 4822167"/>
              <a:gd name="connsiteX21" fmla="*/ 163902 w 3271478"/>
              <a:gd name="connsiteY21" fmla="*/ 664234 h 4822167"/>
              <a:gd name="connsiteX22" fmla="*/ 491705 w 3271478"/>
              <a:gd name="connsiteY22" fmla="*/ 603850 h 4822167"/>
              <a:gd name="connsiteX23" fmla="*/ 880972 w 3271478"/>
              <a:gd name="connsiteY23" fmla="*/ 603579 h 4822167"/>
              <a:gd name="connsiteX24" fmla="*/ 1500996 w 3271478"/>
              <a:gd name="connsiteY24" fmla="*/ 457200 h 4822167"/>
              <a:gd name="connsiteX25" fmla="*/ 2084357 w 3271478"/>
              <a:gd name="connsiteY25" fmla="*/ 229948 h 4822167"/>
              <a:gd name="connsiteX26" fmla="*/ 2493034 w 3271478"/>
              <a:gd name="connsiteY26" fmla="*/ 0 h 4822167"/>
              <a:gd name="connsiteX27" fmla="*/ 2541827 w 3271478"/>
              <a:gd name="connsiteY27" fmla="*/ 30373 h 4822167"/>
              <a:gd name="connsiteX28" fmla="*/ 2570671 w 3271478"/>
              <a:gd name="connsiteY28" fmla="*/ 601782 h 4822167"/>
              <a:gd name="connsiteX0" fmla="*/ 2574661 w 3275468"/>
              <a:gd name="connsiteY0" fmla="*/ 601782 h 4822167"/>
              <a:gd name="connsiteX1" fmla="*/ 3021438 w 3275468"/>
              <a:gd name="connsiteY1" fmla="*/ 583632 h 4822167"/>
              <a:gd name="connsiteX2" fmla="*/ 3128819 w 3275468"/>
              <a:gd name="connsiteY2" fmla="*/ 3495496 h 4822167"/>
              <a:gd name="connsiteX3" fmla="*/ 3266842 w 3275468"/>
              <a:gd name="connsiteY3" fmla="*/ 3496394 h 4822167"/>
              <a:gd name="connsiteX4" fmla="*/ 3275468 w 3275468"/>
              <a:gd name="connsiteY4" fmla="*/ 4822167 h 4822167"/>
              <a:gd name="connsiteX5" fmla="*/ 394245 w 3275468"/>
              <a:gd name="connsiteY5" fmla="*/ 4720447 h 4822167"/>
              <a:gd name="connsiteX6" fmla="*/ 443937 w 3275468"/>
              <a:gd name="connsiteY6" fmla="*/ 4313208 h 4822167"/>
              <a:gd name="connsiteX7" fmla="*/ 595079 w 3275468"/>
              <a:gd name="connsiteY7" fmla="*/ 4193337 h 4822167"/>
              <a:gd name="connsiteX8" fmla="*/ 676850 w 3275468"/>
              <a:gd name="connsiteY8" fmla="*/ 4071668 h 4822167"/>
              <a:gd name="connsiteX9" fmla="*/ 695002 w 3275468"/>
              <a:gd name="connsiteY9" fmla="*/ 3933646 h 4822167"/>
              <a:gd name="connsiteX10" fmla="*/ 649174 w 3275468"/>
              <a:gd name="connsiteY10" fmla="*/ 3811977 h 4822167"/>
              <a:gd name="connsiteX11" fmla="*/ 599212 w 3275468"/>
              <a:gd name="connsiteY11" fmla="*/ 3735238 h 4822167"/>
              <a:gd name="connsiteX12" fmla="*/ 502525 w 3275468"/>
              <a:gd name="connsiteY12" fmla="*/ 3671888 h 4822167"/>
              <a:gd name="connsiteX13" fmla="*/ 478443 w 3275468"/>
              <a:gd name="connsiteY13" fmla="*/ 3554084 h 4822167"/>
              <a:gd name="connsiteX14" fmla="*/ 461190 w 3275468"/>
              <a:gd name="connsiteY14" fmla="*/ 3476446 h 4822167"/>
              <a:gd name="connsiteX15" fmla="*/ 470715 w 3275468"/>
              <a:gd name="connsiteY15" fmla="*/ 2648400 h 4822167"/>
              <a:gd name="connsiteX16" fmla="*/ 461190 w 3275468"/>
              <a:gd name="connsiteY16" fmla="*/ 2147978 h 4822167"/>
              <a:gd name="connsiteX17" fmla="*/ 392178 w 3275468"/>
              <a:gd name="connsiteY17" fmla="*/ 1664899 h 4822167"/>
              <a:gd name="connsiteX18" fmla="*/ 133386 w 3275468"/>
              <a:gd name="connsiteY18" fmla="*/ 1164567 h 4822167"/>
              <a:gd name="connsiteX19" fmla="*/ 3990 w 3275468"/>
              <a:gd name="connsiteY19" fmla="*/ 969124 h 4822167"/>
              <a:gd name="connsiteX20" fmla="*/ 29869 w 3275468"/>
              <a:gd name="connsiteY20" fmla="*/ 776378 h 4822167"/>
              <a:gd name="connsiteX21" fmla="*/ 167892 w 3275468"/>
              <a:gd name="connsiteY21" fmla="*/ 664234 h 4822167"/>
              <a:gd name="connsiteX22" fmla="*/ 495695 w 3275468"/>
              <a:gd name="connsiteY22" fmla="*/ 603850 h 4822167"/>
              <a:gd name="connsiteX23" fmla="*/ 884962 w 3275468"/>
              <a:gd name="connsiteY23" fmla="*/ 603579 h 4822167"/>
              <a:gd name="connsiteX24" fmla="*/ 1504986 w 3275468"/>
              <a:gd name="connsiteY24" fmla="*/ 457200 h 4822167"/>
              <a:gd name="connsiteX25" fmla="*/ 2088347 w 3275468"/>
              <a:gd name="connsiteY25" fmla="*/ 229948 h 4822167"/>
              <a:gd name="connsiteX26" fmla="*/ 2497024 w 3275468"/>
              <a:gd name="connsiteY26" fmla="*/ 0 h 4822167"/>
              <a:gd name="connsiteX27" fmla="*/ 2545817 w 3275468"/>
              <a:gd name="connsiteY27" fmla="*/ 30373 h 4822167"/>
              <a:gd name="connsiteX28" fmla="*/ 2574661 w 3275468"/>
              <a:gd name="connsiteY28" fmla="*/ 601782 h 4822167"/>
              <a:gd name="connsiteX0" fmla="*/ 2574661 w 3275468"/>
              <a:gd name="connsiteY0" fmla="*/ 601782 h 4822167"/>
              <a:gd name="connsiteX1" fmla="*/ 3021438 w 3275468"/>
              <a:gd name="connsiteY1" fmla="*/ 583632 h 4822167"/>
              <a:gd name="connsiteX2" fmla="*/ 3128819 w 3275468"/>
              <a:gd name="connsiteY2" fmla="*/ 3495496 h 4822167"/>
              <a:gd name="connsiteX3" fmla="*/ 3266842 w 3275468"/>
              <a:gd name="connsiteY3" fmla="*/ 3496394 h 4822167"/>
              <a:gd name="connsiteX4" fmla="*/ 3275468 w 3275468"/>
              <a:gd name="connsiteY4" fmla="*/ 4822167 h 4822167"/>
              <a:gd name="connsiteX5" fmla="*/ 394245 w 3275468"/>
              <a:gd name="connsiteY5" fmla="*/ 4720447 h 4822167"/>
              <a:gd name="connsiteX6" fmla="*/ 443937 w 3275468"/>
              <a:gd name="connsiteY6" fmla="*/ 4313208 h 4822167"/>
              <a:gd name="connsiteX7" fmla="*/ 595079 w 3275468"/>
              <a:gd name="connsiteY7" fmla="*/ 4193337 h 4822167"/>
              <a:gd name="connsiteX8" fmla="*/ 676850 w 3275468"/>
              <a:gd name="connsiteY8" fmla="*/ 4071668 h 4822167"/>
              <a:gd name="connsiteX9" fmla="*/ 695002 w 3275468"/>
              <a:gd name="connsiteY9" fmla="*/ 3933646 h 4822167"/>
              <a:gd name="connsiteX10" fmla="*/ 649174 w 3275468"/>
              <a:gd name="connsiteY10" fmla="*/ 3811977 h 4822167"/>
              <a:gd name="connsiteX11" fmla="*/ 599212 w 3275468"/>
              <a:gd name="connsiteY11" fmla="*/ 3735238 h 4822167"/>
              <a:gd name="connsiteX12" fmla="*/ 502525 w 3275468"/>
              <a:gd name="connsiteY12" fmla="*/ 3671888 h 4822167"/>
              <a:gd name="connsiteX13" fmla="*/ 478443 w 3275468"/>
              <a:gd name="connsiteY13" fmla="*/ 3554084 h 4822167"/>
              <a:gd name="connsiteX14" fmla="*/ 461190 w 3275468"/>
              <a:gd name="connsiteY14" fmla="*/ 3476446 h 4822167"/>
              <a:gd name="connsiteX15" fmla="*/ 470715 w 3275468"/>
              <a:gd name="connsiteY15" fmla="*/ 2648400 h 4822167"/>
              <a:gd name="connsiteX16" fmla="*/ 461190 w 3275468"/>
              <a:gd name="connsiteY16" fmla="*/ 2147978 h 4822167"/>
              <a:gd name="connsiteX17" fmla="*/ 392178 w 3275468"/>
              <a:gd name="connsiteY17" fmla="*/ 1664899 h 4822167"/>
              <a:gd name="connsiteX18" fmla="*/ 133386 w 3275468"/>
              <a:gd name="connsiteY18" fmla="*/ 1164567 h 4822167"/>
              <a:gd name="connsiteX19" fmla="*/ 3990 w 3275468"/>
              <a:gd name="connsiteY19" fmla="*/ 969124 h 4822167"/>
              <a:gd name="connsiteX20" fmla="*/ 29869 w 3275468"/>
              <a:gd name="connsiteY20" fmla="*/ 776378 h 4822167"/>
              <a:gd name="connsiteX21" fmla="*/ 167892 w 3275468"/>
              <a:gd name="connsiteY21" fmla="*/ 664234 h 4822167"/>
              <a:gd name="connsiteX22" fmla="*/ 495695 w 3275468"/>
              <a:gd name="connsiteY22" fmla="*/ 603850 h 4822167"/>
              <a:gd name="connsiteX23" fmla="*/ 884962 w 3275468"/>
              <a:gd name="connsiteY23" fmla="*/ 603579 h 4822167"/>
              <a:gd name="connsiteX24" fmla="*/ 1504986 w 3275468"/>
              <a:gd name="connsiteY24" fmla="*/ 457200 h 4822167"/>
              <a:gd name="connsiteX25" fmla="*/ 2088347 w 3275468"/>
              <a:gd name="connsiteY25" fmla="*/ 229948 h 4822167"/>
              <a:gd name="connsiteX26" fmla="*/ 2497024 w 3275468"/>
              <a:gd name="connsiteY26" fmla="*/ 0 h 4822167"/>
              <a:gd name="connsiteX27" fmla="*/ 2545817 w 3275468"/>
              <a:gd name="connsiteY27" fmla="*/ 30373 h 4822167"/>
              <a:gd name="connsiteX28" fmla="*/ 2574661 w 3275468"/>
              <a:gd name="connsiteY28" fmla="*/ 601782 h 4822167"/>
              <a:gd name="connsiteX0" fmla="*/ 2566221 w 3267028"/>
              <a:gd name="connsiteY0" fmla="*/ 601782 h 4822167"/>
              <a:gd name="connsiteX1" fmla="*/ 3012998 w 3267028"/>
              <a:gd name="connsiteY1" fmla="*/ 583632 h 4822167"/>
              <a:gd name="connsiteX2" fmla="*/ 3120379 w 3267028"/>
              <a:gd name="connsiteY2" fmla="*/ 3495496 h 4822167"/>
              <a:gd name="connsiteX3" fmla="*/ 3258402 w 3267028"/>
              <a:gd name="connsiteY3" fmla="*/ 3496394 h 4822167"/>
              <a:gd name="connsiteX4" fmla="*/ 3267028 w 3267028"/>
              <a:gd name="connsiteY4" fmla="*/ 4822167 h 4822167"/>
              <a:gd name="connsiteX5" fmla="*/ 385805 w 3267028"/>
              <a:gd name="connsiteY5" fmla="*/ 4720447 h 4822167"/>
              <a:gd name="connsiteX6" fmla="*/ 435497 w 3267028"/>
              <a:gd name="connsiteY6" fmla="*/ 4313208 h 4822167"/>
              <a:gd name="connsiteX7" fmla="*/ 586639 w 3267028"/>
              <a:gd name="connsiteY7" fmla="*/ 4193337 h 4822167"/>
              <a:gd name="connsiteX8" fmla="*/ 668410 w 3267028"/>
              <a:gd name="connsiteY8" fmla="*/ 4071668 h 4822167"/>
              <a:gd name="connsiteX9" fmla="*/ 686562 w 3267028"/>
              <a:gd name="connsiteY9" fmla="*/ 3933646 h 4822167"/>
              <a:gd name="connsiteX10" fmla="*/ 640734 w 3267028"/>
              <a:gd name="connsiteY10" fmla="*/ 3811977 h 4822167"/>
              <a:gd name="connsiteX11" fmla="*/ 590772 w 3267028"/>
              <a:gd name="connsiteY11" fmla="*/ 3735238 h 4822167"/>
              <a:gd name="connsiteX12" fmla="*/ 494085 w 3267028"/>
              <a:gd name="connsiteY12" fmla="*/ 3671888 h 4822167"/>
              <a:gd name="connsiteX13" fmla="*/ 470003 w 3267028"/>
              <a:gd name="connsiteY13" fmla="*/ 3554084 h 4822167"/>
              <a:gd name="connsiteX14" fmla="*/ 452750 w 3267028"/>
              <a:gd name="connsiteY14" fmla="*/ 3476446 h 4822167"/>
              <a:gd name="connsiteX15" fmla="*/ 462275 w 3267028"/>
              <a:gd name="connsiteY15" fmla="*/ 2648400 h 4822167"/>
              <a:gd name="connsiteX16" fmla="*/ 452750 w 3267028"/>
              <a:gd name="connsiteY16" fmla="*/ 2147978 h 4822167"/>
              <a:gd name="connsiteX17" fmla="*/ 383738 w 3267028"/>
              <a:gd name="connsiteY17" fmla="*/ 1664899 h 4822167"/>
              <a:gd name="connsiteX18" fmla="*/ 124946 w 3267028"/>
              <a:gd name="connsiteY18" fmla="*/ 1164567 h 4822167"/>
              <a:gd name="connsiteX19" fmla="*/ 5075 w 3267028"/>
              <a:gd name="connsiteY19" fmla="*/ 931024 h 4822167"/>
              <a:gd name="connsiteX20" fmla="*/ 21429 w 3267028"/>
              <a:gd name="connsiteY20" fmla="*/ 776378 h 4822167"/>
              <a:gd name="connsiteX21" fmla="*/ 159452 w 3267028"/>
              <a:gd name="connsiteY21" fmla="*/ 664234 h 4822167"/>
              <a:gd name="connsiteX22" fmla="*/ 487255 w 3267028"/>
              <a:gd name="connsiteY22" fmla="*/ 603850 h 4822167"/>
              <a:gd name="connsiteX23" fmla="*/ 876522 w 3267028"/>
              <a:gd name="connsiteY23" fmla="*/ 603579 h 4822167"/>
              <a:gd name="connsiteX24" fmla="*/ 1496546 w 3267028"/>
              <a:gd name="connsiteY24" fmla="*/ 457200 h 4822167"/>
              <a:gd name="connsiteX25" fmla="*/ 2079907 w 3267028"/>
              <a:gd name="connsiteY25" fmla="*/ 229948 h 4822167"/>
              <a:gd name="connsiteX26" fmla="*/ 2488584 w 3267028"/>
              <a:gd name="connsiteY26" fmla="*/ 0 h 4822167"/>
              <a:gd name="connsiteX27" fmla="*/ 2537377 w 3267028"/>
              <a:gd name="connsiteY27" fmla="*/ 30373 h 4822167"/>
              <a:gd name="connsiteX28" fmla="*/ 2566221 w 3267028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57980 w 3265556"/>
              <a:gd name="connsiteY21" fmla="*/ 664234 h 4822167"/>
              <a:gd name="connsiteX22" fmla="*/ 485783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485783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485783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500070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  <a:gd name="connsiteX0" fmla="*/ 2564749 w 3265556"/>
              <a:gd name="connsiteY0" fmla="*/ 601782 h 4822167"/>
              <a:gd name="connsiteX1" fmla="*/ 3011526 w 3265556"/>
              <a:gd name="connsiteY1" fmla="*/ 583632 h 4822167"/>
              <a:gd name="connsiteX2" fmla="*/ 3118907 w 3265556"/>
              <a:gd name="connsiteY2" fmla="*/ 3495496 h 4822167"/>
              <a:gd name="connsiteX3" fmla="*/ 3256930 w 3265556"/>
              <a:gd name="connsiteY3" fmla="*/ 3496394 h 4822167"/>
              <a:gd name="connsiteX4" fmla="*/ 3265556 w 3265556"/>
              <a:gd name="connsiteY4" fmla="*/ 4822167 h 4822167"/>
              <a:gd name="connsiteX5" fmla="*/ 384333 w 3265556"/>
              <a:gd name="connsiteY5" fmla="*/ 4720447 h 4822167"/>
              <a:gd name="connsiteX6" fmla="*/ 434025 w 3265556"/>
              <a:gd name="connsiteY6" fmla="*/ 4313208 h 4822167"/>
              <a:gd name="connsiteX7" fmla="*/ 585167 w 3265556"/>
              <a:gd name="connsiteY7" fmla="*/ 4193337 h 4822167"/>
              <a:gd name="connsiteX8" fmla="*/ 666938 w 3265556"/>
              <a:gd name="connsiteY8" fmla="*/ 4071668 h 4822167"/>
              <a:gd name="connsiteX9" fmla="*/ 685090 w 3265556"/>
              <a:gd name="connsiteY9" fmla="*/ 3933646 h 4822167"/>
              <a:gd name="connsiteX10" fmla="*/ 639262 w 3265556"/>
              <a:gd name="connsiteY10" fmla="*/ 3811977 h 4822167"/>
              <a:gd name="connsiteX11" fmla="*/ 589300 w 3265556"/>
              <a:gd name="connsiteY11" fmla="*/ 3735238 h 4822167"/>
              <a:gd name="connsiteX12" fmla="*/ 492613 w 3265556"/>
              <a:gd name="connsiteY12" fmla="*/ 3671888 h 4822167"/>
              <a:gd name="connsiteX13" fmla="*/ 468531 w 3265556"/>
              <a:gd name="connsiteY13" fmla="*/ 3554084 h 4822167"/>
              <a:gd name="connsiteX14" fmla="*/ 451278 w 3265556"/>
              <a:gd name="connsiteY14" fmla="*/ 3476446 h 4822167"/>
              <a:gd name="connsiteX15" fmla="*/ 460803 w 3265556"/>
              <a:gd name="connsiteY15" fmla="*/ 2648400 h 4822167"/>
              <a:gd name="connsiteX16" fmla="*/ 451278 w 3265556"/>
              <a:gd name="connsiteY16" fmla="*/ 2147978 h 4822167"/>
              <a:gd name="connsiteX17" fmla="*/ 382266 w 3265556"/>
              <a:gd name="connsiteY17" fmla="*/ 1664899 h 4822167"/>
              <a:gd name="connsiteX18" fmla="*/ 123474 w 3265556"/>
              <a:gd name="connsiteY18" fmla="*/ 1164567 h 4822167"/>
              <a:gd name="connsiteX19" fmla="*/ 3603 w 3265556"/>
              <a:gd name="connsiteY19" fmla="*/ 931024 h 4822167"/>
              <a:gd name="connsiteX20" fmla="*/ 34244 w 3265556"/>
              <a:gd name="connsiteY20" fmla="*/ 771616 h 4822167"/>
              <a:gd name="connsiteX21" fmla="*/ 177030 w 3265556"/>
              <a:gd name="connsiteY21" fmla="*/ 659472 h 4822167"/>
              <a:gd name="connsiteX22" fmla="*/ 500070 w 3265556"/>
              <a:gd name="connsiteY22" fmla="*/ 603850 h 4822167"/>
              <a:gd name="connsiteX23" fmla="*/ 875050 w 3265556"/>
              <a:gd name="connsiteY23" fmla="*/ 603579 h 4822167"/>
              <a:gd name="connsiteX24" fmla="*/ 1495074 w 3265556"/>
              <a:gd name="connsiteY24" fmla="*/ 457200 h 4822167"/>
              <a:gd name="connsiteX25" fmla="*/ 2078435 w 3265556"/>
              <a:gd name="connsiteY25" fmla="*/ 229948 h 4822167"/>
              <a:gd name="connsiteX26" fmla="*/ 2487112 w 3265556"/>
              <a:gd name="connsiteY26" fmla="*/ 0 h 4822167"/>
              <a:gd name="connsiteX27" fmla="*/ 2535905 w 3265556"/>
              <a:gd name="connsiteY27" fmla="*/ 30373 h 4822167"/>
              <a:gd name="connsiteX28" fmla="*/ 2564749 w 3265556"/>
              <a:gd name="connsiteY28" fmla="*/ 601782 h 482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65556" h="4822167">
                <a:moveTo>
                  <a:pt x="2564749" y="601782"/>
                </a:moveTo>
                <a:lnTo>
                  <a:pt x="3011526" y="583632"/>
                </a:lnTo>
                <a:cubicBezTo>
                  <a:pt x="3037794" y="1547903"/>
                  <a:pt x="3078351" y="2531225"/>
                  <a:pt x="3118907" y="3495496"/>
                </a:cubicBezTo>
                <a:lnTo>
                  <a:pt x="3256930" y="3496394"/>
                </a:lnTo>
                <a:cubicBezTo>
                  <a:pt x="3259805" y="3947843"/>
                  <a:pt x="3262681" y="4370718"/>
                  <a:pt x="3265556" y="4822167"/>
                </a:cubicBezTo>
                <a:lnTo>
                  <a:pt x="384333" y="4720447"/>
                </a:lnTo>
                <a:lnTo>
                  <a:pt x="434025" y="4313208"/>
                </a:lnTo>
                <a:lnTo>
                  <a:pt x="585167" y="4193337"/>
                </a:lnTo>
                <a:lnTo>
                  <a:pt x="666938" y="4071668"/>
                </a:lnTo>
                <a:lnTo>
                  <a:pt x="685090" y="3933646"/>
                </a:lnTo>
                <a:lnTo>
                  <a:pt x="639262" y="3811977"/>
                </a:lnTo>
                <a:lnTo>
                  <a:pt x="589300" y="3735238"/>
                </a:lnTo>
                <a:cubicBezTo>
                  <a:pt x="564859" y="3711890"/>
                  <a:pt x="512741" y="3702080"/>
                  <a:pt x="492613" y="3671888"/>
                </a:cubicBezTo>
                <a:cubicBezTo>
                  <a:pt x="472485" y="3641696"/>
                  <a:pt x="475420" y="3586658"/>
                  <a:pt x="468531" y="3554084"/>
                </a:cubicBezTo>
                <a:lnTo>
                  <a:pt x="451278" y="3476446"/>
                </a:lnTo>
                <a:lnTo>
                  <a:pt x="460803" y="2648400"/>
                </a:lnTo>
                <a:cubicBezTo>
                  <a:pt x="457628" y="2481593"/>
                  <a:pt x="478266" y="2319547"/>
                  <a:pt x="451278" y="2147978"/>
                </a:cubicBezTo>
                <a:cubicBezTo>
                  <a:pt x="428274" y="1986952"/>
                  <a:pt x="429082" y="1830687"/>
                  <a:pt x="382266" y="1664899"/>
                </a:cubicBezTo>
                <a:cubicBezTo>
                  <a:pt x="310289" y="1464784"/>
                  <a:pt x="209738" y="1331344"/>
                  <a:pt x="123474" y="1164567"/>
                </a:cubicBezTo>
                <a:cubicBezTo>
                  <a:pt x="80342" y="1099419"/>
                  <a:pt x="32448" y="1010460"/>
                  <a:pt x="3603" y="931024"/>
                </a:cubicBezTo>
                <a:cubicBezTo>
                  <a:pt x="-11583" y="852488"/>
                  <a:pt x="25618" y="835865"/>
                  <a:pt x="34244" y="771616"/>
                </a:cubicBezTo>
                <a:cubicBezTo>
                  <a:pt x="81839" y="734235"/>
                  <a:pt x="105622" y="696853"/>
                  <a:pt x="177030" y="659472"/>
                </a:cubicBezTo>
                <a:lnTo>
                  <a:pt x="500070" y="603850"/>
                </a:lnTo>
                <a:lnTo>
                  <a:pt x="875050" y="603579"/>
                </a:lnTo>
                <a:cubicBezTo>
                  <a:pt x="1134112" y="550023"/>
                  <a:pt x="1288399" y="515518"/>
                  <a:pt x="1495074" y="457200"/>
                </a:cubicBezTo>
                <a:cubicBezTo>
                  <a:pt x="1746678" y="376687"/>
                  <a:pt x="1903031" y="310461"/>
                  <a:pt x="2078435" y="229948"/>
                </a:cubicBezTo>
                <a:lnTo>
                  <a:pt x="2487112" y="0"/>
                </a:lnTo>
                <a:lnTo>
                  <a:pt x="2535905" y="30373"/>
                </a:lnTo>
                <a:lnTo>
                  <a:pt x="2564749" y="601782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3810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CH" sz="1600" dirty="0"/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22856F46-2105-4C6F-B3F7-35F4CDD1010E}"/>
              </a:ext>
            </a:extLst>
          </p:cNvPr>
          <p:cNvSpPr txBox="1"/>
          <p:nvPr/>
        </p:nvSpPr>
        <p:spPr>
          <a:xfrm>
            <a:off x="5815028" y="5291175"/>
            <a:ext cx="1544213" cy="262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highlight>
                  <a:srgbClr val="C0C0C0"/>
                </a:highlight>
                <a:cs typeface="Arial"/>
              </a:rPr>
              <a:t> </a:t>
            </a:r>
            <a:r>
              <a:rPr lang="en-US" sz="1100" dirty="0" err="1">
                <a:highlight>
                  <a:srgbClr val="C0C0C0"/>
                </a:highlight>
                <a:cs typeface="Arial"/>
              </a:rPr>
              <a:t>Busbahnhof</a:t>
            </a:r>
            <a:r>
              <a:rPr lang="en-US" sz="1100" dirty="0">
                <a:highlight>
                  <a:srgbClr val="C0C0C0"/>
                </a:highlight>
                <a:cs typeface="Arial"/>
              </a:rPr>
              <a:t> 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F9C8458-B730-4F65-9662-0CB825479892}"/>
              </a:ext>
            </a:extLst>
          </p:cNvPr>
          <p:cNvCxnSpPr>
            <a:cxnSpLocks/>
          </p:cNvCxnSpPr>
          <p:nvPr/>
        </p:nvCxnSpPr>
        <p:spPr>
          <a:xfrm flipH="1">
            <a:off x="4863262" y="6016133"/>
            <a:ext cx="1" cy="861764"/>
          </a:xfrm>
          <a:prstGeom prst="line">
            <a:avLst/>
          </a:prstGeom>
          <a:ln w="76200">
            <a:solidFill>
              <a:srgbClr val="67757E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9276784-0527-447E-B2C1-13AA4E29EE0E}"/>
              </a:ext>
            </a:extLst>
          </p:cNvPr>
          <p:cNvSpPr/>
          <p:nvPr/>
        </p:nvSpPr>
        <p:spPr>
          <a:xfrm>
            <a:off x="4540580" y="4979321"/>
            <a:ext cx="1324507" cy="1022435"/>
          </a:xfrm>
          <a:custGeom>
            <a:avLst/>
            <a:gdLst>
              <a:gd name="connsiteX0" fmla="*/ 816768 w 831056"/>
              <a:gd name="connsiteY0" fmla="*/ 0 h 671512"/>
              <a:gd name="connsiteX1" fmla="*/ 831056 w 831056"/>
              <a:gd name="connsiteY1" fmla="*/ 671512 h 671512"/>
              <a:gd name="connsiteX2" fmla="*/ 0 w 831056"/>
              <a:gd name="connsiteY2" fmla="*/ 633412 h 671512"/>
              <a:gd name="connsiteX3" fmla="*/ 0 w 831056"/>
              <a:gd name="connsiteY3" fmla="*/ 11906 h 671512"/>
              <a:gd name="connsiteX4" fmla="*/ 816768 w 831056"/>
              <a:gd name="connsiteY4" fmla="*/ 0 h 671512"/>
              <a:gd name="connsiteX0" fmla="*/ 807243 w 831056"/>
              <a:gd name="connsiteY0" fmla="*/ 0 h 685799"/>
              <a:gd name="connsiteX1" fmla="*/ 831056 w 831056"/>
              <a:gd name="connsiteY1" fmla="*/ 685799 h 685799"/>
              <a:gd name="connsiteX2" fmla="*/ 0 w 831056"/>
              <a:gd name="connsiteY2" fmla="*/ 647699 h 685799"/>
              <a:gd name="connsiteX3" fmla="*/ 0 w 831056"/>
              <a:gd name="connsiteY3" fmla="*/ 26193 h 685799"/>
              <a:gd name="connsiteX4" fmla="*/ 807243 w 831056"/>
              <a:gd name="connsiteY4" fmla="*/ 0 h 685799"/>
              <a:gd name="connsiteX0" fmla="*/ 807243 w 819150"/>
              <a:gd name="connsiteY0" fmla="*/ 0 h 647699"/>
              <a:gd name="connsiteX1" fmla="*/ 819150 w 819150"/>
              <a:gd name="connsiteY1" fmla="*/ 545305 h 647699"/>
              <a:gd name="connsiteX2" fmla="*/ 0 w 819150"/>
              <a:gd name="connsiteY2" fmla="*/ 647699 h 647699"/>
              <a:gd name="connsiteX3" fmla="*/ 0 w 819150"/>
              <a:gd name="connsiteY3" fmla="*/ 26193 h 647699"/>
              <a:gd name="connsiteX4" fmla="*/ 807243 w 819150"/>
              <a:gd name="connsiteY4" fmla="*/ 0 h 647699"/>
              <a:gd name="connsiteX0" fmla="*/ 807243 w 819150"/>
              <a:gd name="connsiteY0" fmla="*/ 0 h 547686"/>
              <a:gd name="connsiteX1" fmla="*/ 819150 w 819150"/>
              <a:gd name="connsiteY1" fmla="*/ 545305 h 547686"/>
              <a:gd name="connsiteX2" fmla="*/ 2381 w 819150"/>
              <a:gd name="connsiteY2" fmla="*/ 547686 h 547686"/>
              <a:gd name="connsiteX3" fmla="*/ 0 w 819150"/>
              <a:gd name="connsiteY3" fmla="*/ 26193 h 547686"/>
              <a:gd name="connsiteX4" fmla="*/ 807243 w 819150"/>
              <a:gd name="connsiteY4" fmla="*/ 0 h 547686"/>
              <a:gd name="connsiteX0" fmla="*/ 807243 w 819150"/>
              <a:gd name="connsiteY0" fmla="*/ 0 h 545305"/>
              <a:gd name="connsiteX1" fmla="*/ 819150 w 819150"/>
              <a:gd name="connsiteY1" fmla="*/ 545305 h 545305"/>
              <a:gd name="connsiteX2" fmla="*/ 5708 w 819150"/>
              <a:gd name="connsiteY2" fmla="*/ 542695 h 545305"/>
              <a:gd name="connsiteX3" fmla="*/ 0 w 819150"/>
              <a:gd name="connsiteY3" fmla="*/ 26193 h 545305"/>
              <a:gd name="connsiteX4" fmla="*/ 807243 w 819150"/>
              <a:gd name="connsiteY4" fmla="*/ 0 h 545305"/>
              <a:gd name="connsiteX0" fmla="*/ 807243 w 819150"/>
              <a:gd name="connsiteY0" fmla="*/ 0 h 545305"/>
              <a:gd name="connsiteX1" fmla="*/ 819150 w 819150"/>
              <a:gd name="connsiteY1" fmla="*/ 545305 h 545305"/>
              <a:gd name="connsiteX2" fmla="*/ 10699 w 819150"/>
              <a:gd name="connsiteY2" fmla="*/ 537704 h 545305"/>
              <a:gd name="connsiteX3" fmla="*/ 0 w 819150"/>
              <a:gd name="connsiteY3" fmla="*/ 26193 h 545305"/>
              <a:gd name="connsiteX4" fmla="*/ 807243 w 819150"/>
              <a:gd name="connsiteY4" fmla="*/ 0 h 545305"/>
              <a:gd name="connsiteX0" fmla="*/ 807243 w 819150"/>
              <a:gd name="connsiteY0" fmla="*/ 0 h 545305"/>
              <a:gd name="connsiteX1" fmla="*/ 819150 w 819150"/>
              <a:gd name="connsiteY1" fmla="*/ 545305 h 545305"/>
              <a:gd name="connsiteX2" fmla="*/ 10699 w 819150"/>
              <a:gd name="connsiteY2" fmla="*/ 544359 h 545305"/>
              <a:gd name="connsiteX3" fmla="*/ 0 w 819150"/>
              <a:gd name="connsiteY3" fmla="*/ 26193 h 545305"/>
              <a:gd name="connsiteX4" fmla="*/ 807243 w 819150"/>
              <a:gd name="connsiteY4" fmla="*/ 0 h 545305"/>
              <a:gd name="connsiteX0" fmla="*/ 807243 w 807243"/>
              <a:gd name="connsiteY0" fmla="*/ 0 h 545305"/>
              <a:gd name="connsiteX1" fmla="*/ 799186 w 807243"/>
              <a:gd name="connsiteY1" fmla="*/ 545305 h 545305"/>
              <a:gd name="connsiteX2" fmla="*/ 10699 w 807243"/>
              <a:gd name="connsiteY2" fmla="*/ 544359 h 545305"/>
              <a:gd name="connsiteX3" fmla="*/ 0 w 807243"/>
              <a:gd name="connsiteY3" fmla="*/ 26193 h 545305"/>
              <a:gd name="connsiteX4" fmla="*/ 807243 w 807243"/>
              <a:gd name="connsiteY4" fmla="*/ 0 h 545305"/>
              <a:gd name="connsiteX0" fmla="*/ 782288 w 799186"/>
              <a:gd name="connsiteY0" fmla="*/ 0 h 586898"/>
              <a:gd name="connsiteX1" fmla="*/ 799186 w 799186"/>
              <a:gd name="connsiteY1" fmla="*/ 586898 h 586898"/>
              <a:gd name="connsiteX2" fmla="*/ 10699 w 799186"/>
              <a:gd name="connsiteY2" fmla="*/ 585952 h 586898"/>
              <a:gd name="connsiteX3" fmla="*/ 0 w 799186"/>
              <a:gd name="connsiteY3" fmla="*/ 67786 h 586898"/>
              <a:gd name="connsiteX4" fmla="*/ 782288 w 799186"/>
              <a:gd name="connsiteY4" fmla="*/ 0 h 586898"/>
              <a:gd name="connsiteX0" fmla="*/ 771690 w 788588"/>
              <a:gd name="connsiteY0" fmla="*/ 0 h 586898"/>
              <a:gd name="connsiteX1" fmla="*/ 788588 w 788588"/>
              <a:gd name="connsiteY1" fmla="*/ 586898 h 586898"/>
              <a:gd name="connsiteX2" fmla="*/ 101 w 788588"/>
              <a:gd name="connsiteY2" fmla="*/ 585952 h 586898"/>
              <a:gd name="connsiteX3" fmla="*/ 2711 w 788588"/>
              <a:gd name="connsiteY3" fmla="*/ 26194 h 586898"/>
              <a:gd name="connsiteX4" fmla="*/ 771690 w 788588"/>
              <a:gd name="connsiteY4" fmla="*/ 0 h 586898"/>
              <a:gd name="connsiteX0" fmla="*/ 800589 w 817487"/>
              <a:gd name="connsiteY0" fmla="*/ 0 h 586898"/>
              <a:gd name="connsiteX1" fmla="*/ 817487 w 817487"/>
              <a:gd name="connsiteY1" fmla="*/ 586898 h 586898"/>
              <a:gd name="connsiteX2" fmla="*/ 29000 w 817487"/>
              <a:gd name="connsiteY2" fmla="*/ 585952 h 586898"/>
              <a:gd name="connsiteX3" fmla="*/ 0 w 817487"/>
              <a:gd name="connsiteY3" fmla="*/ 36177 h 586898"/>
              <a:gd name="connsiteX4" fmla="*/ 800589 w 817487"/>
              <a:gd name="connsiteY4" fmla="*/ 0 h 586898"/>
              <a:gd name="connsiteX0" fmla="*/ 800589 w 800589"/>
              <a:gd name="connsiteY0" fmla="*/ 0 h 597821"/>
              <a:gd name="connsiteX1" fmla="*/ 787098 w 800589"/>
              <a:gd name="connsiteY1" fmla="*/ 597821 h 597821"/>
              <a:gd name="connsiteX2" fmla="*/ 29000 w 800589"/>
              <a:gd name="connsiteY2" fmla="*/ 585952 h 597821"/>
              <a:gd name="connsiteX3" fmla="*/ 0 w 800589"/>
              <a:gd name="connsiteY3" fmla="*/ 36177 h 597821"/>
              <a:gd name="connsiteX4" fmla="*/ 800589 w 800589"/>
              <a:gd name="connsiteY4" fmla="*/ 0 h 597821"/>
              <a:gd name="connsiteX0" fmla="*/ 800589 w 853954"/>
              <a:gd name="connsiteY0" fmla="*/ 0 h 597821"/>
              <a:gd name="connsiteX1" fmla="*/ 853954 w 853954"/>
              <a:gd name="connsiteY1" fmla="*/ 597821 h 597821"/>
              <a:gd name="connsiteX2" fmla="*/ 29000 w 853954"/>
              <a:gd name="connsiteY2" fmla="*/ 585952 h 597821"/>
              <a:gd name="connsiteX3" fmla="*/ 0 w 853954"/>
              <a:gd name="connsiteY3" fmla="*/ 36177 h 597821"/>
              <a:gd name="connsiteX4" fmla="*/ 800589 w 853954"/>
              <a:gd name="connsiteY4" fmla="*/ 0 h 597821"/>
              <a:gd name="connsiteX0" fmla="*/ 849211 w 853954"/>
              <a:gd name="connsiteY0" fmla="*/ 0 h 592359"/>
              <a:gd name="connsiteX1" fmla="*/ 853954 w 853954"/>
              <a:gd name="connsiteY1" fmla="*/ 592359 h 592359"/>
              <a:gd name="connsiteX2" fmla="*/ 29000 w 853954"/>
              <a:gd name="connsiteY2" fmla="*/ 580490 h 592359"/>
              <a:gd name="connsiteX3" fmla="*/ 0 w 853954"/>
              <a:gd name="connsiteY3" fmla="*/ 30715 h 592359"/>
              <a:gd name="connsiteX4" fmla="*/ 849211 w 853954"/>
              <a:gd name="connsiteY4" fmla="*/ 0 h 5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54" h="592359">
                <a:moveTo>
                  <a:pt x="849211" y="0"/>
                </a:moveTo>
                <a:lnTo>
                  <a:pt x="853954" y="592359"/>
                </a:lnTo>
                <a:cubicBezTo>
                  <a:pt x="591125" y="592044"/>
                  <a:pt x="291829" y="580805"/>
                  <a:pt x="29000" y="580490"/>
                </a:cubicBezTo>
                <a:cubicBezTo>
                  <a:pt x="28206" y="406659"/>
                  <a:pt x="794" y="204546"/>
                  <a:pt x="0" y="30715"/>
                </a:cubicBezTo>
                <a:lnTo>
                  <a:pt x="849211" y="0"/>
                </a:lnTo>
                <a:close/>
              </a:path>
            </a:pathLst>
          </a:custGeom>
          <a:solidFill>
            <a:srgbClr val="67757E">
              <a:alpha val="80000"/>
            </a:srgbClr>
          </a:solidFill>
          <a:ln>
            <a:solidFill>
              <a:srgbClr val="67757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CH" sz="160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19406E59-9D0A-4576-9110-78E517DE766E}"/>
              </a:ext>
            </a:extLst>
          </p:cNvPr>
          <p:cNvSpPr/>
          <p:nvPr/>
        </p:nvSpPr>
        <p:spPr>
          <a:xfrm>
            <a:off x="3929047" y="1820159"/>
            <a:ext cx="1218955" cy="2768295"/>
          </a:xfrm>
          <a:custGeom>
            <a:avLst/>
            <a:gdLst>
              <a:gd name="connsiteX0" fmla="*/ 21432 w 238125"/>
              <a:gd name="connsiteY0" fmla="*/ 1500188 h 1500188"/>
              <a:gd name="connsiteX1" fmla="*/ 0 w 238125"/>
              <a:gd name="connsiteY1" fmla="*/ 419100 h 1500188"/>
              <a:gd name="connsiteX2" fmla="*/ 238125 w 238125"/>
              <a:gd name="connsiteY2" fmla="*/ 400050 h 1500188"/>
              <a:gd name="connsiteX3" fmla="*/ 216694 w 238125"/>
              <a:gd name="connsiteY3" fmla="*/ 0 h 1500188"/>
              <a:gd name="connsiteX0" fmla="*/ 540544 w 757237"/>
              <a:gd name="connsiteY0" fmla="*/ 1907381 h 1907381"/>
              <a:gd name="connsiteX1" fmla="*/ 519112 w 757237"/>
              <a:gd name="connsiteY1" fmla="*/ 826293 h 1907381"/>
              <a:gd name="connsiteX2" fmla="*/ 757237 w 757237"/>
              <a:gd name="connsiteY2" fmla="*/ 807243 h 1907381"/>
              <a:gd name="connsiteX3" fmla="*/ 0 w 757237"/>
              <a:gd name="connsiteY3" fmla="*/ 0 h 1907381"/>
              <a:gd name="connsiteX0" fmla="*/ 540544 w 757237"/>
              <a:gd name="connsiteY0" fmla="*/ 1988343 h 1988343"/>
              <a:gd name="connsiteX1" fmla="*/ 519112 w 757237"/>
              <a:gd name="connsiteY1" fmla="*/ 907255 h 1988343"/>
              <a:gd name="connsiteX2" fmla="*/ 757237 w 757237"/>
              <a:gd name="connsiteY2" fmla="*/ 888205 h 1988343"/>
              <a:gd name="connsiteX3" fmla="*/ 416719 w 757237"/>
              <a:gd name="connsiteY3" fmla="*/ 0 h 1988343"/>
              <a:gd name="connsiteX4" fmla="*/ 0 w 757237"/>
              <a:gd name="connsiteY4" fmla="*/ 80962 h 1988343"/>
              <a:gd name="connsiteX0" fmla="*/ 540544 w 760275"/>
              <a:gd name="connsiteY0" fmla="*/ 2049571 h 2049571"/>
              <a:gd name="connsiteX1" fmla="*/ 519112 w 760275"/>
              <a:gd name="connsiteY1" fmla="*/ 968483 h 2049571"/>
              <a:gd name="connsiteX2" fmla="*/ 757237 w 760275"/>
              <a:gd name="connsiteY2" fmla="*/ 949433 h 2049571"/>
              <a:gd name="connsiteX3" fmla="*/ 716756 w 760275"/>
              <a:gd name="connsiteY3" fmla="*/ 58847 h 2049571"/>
              <a:gd name="connsiteX4" fmla="*/ 416719 w 760275"/>
              <a:gd name="connsiteY4" fmla="*/ 61228 h 2049571"/>
              <a:gd name="connsiteX5" fmla="*/ 0 w 760275"/>
              <a:gd name="connsiteY5" fmla="*/ 142190 h 2049571"/>
              <a:gd name="connsiteX0" fmla="*/ 540544 w 760275"/>
              <a:gd name="connsiteY0" fmla="*/ 1992227 h 1992227"/>
              <a:gd name="connsiteX1" fmla="*/ 519112 w 760275"/>
              <a:gd name="connsiteY1" fmla="*/ 911139 h 1992227"/>
              <a:gd name="connsiteX2" fmla="*/ 757237 w 760275"/>
              <a:gd name="connsiteY2" fmla="*/ 892089 h 1992227"/>
              <a:gd name="connsiteX3" fmla="*/ 716756 w 760275"/>
              <a:gd name="connsiteY3" fmla="*/ 1503 h 1992227"/>
              <a:gd name="connsiteX4" fmla="*/ 416719 w 760275"/>
              <a:gd name="connsiteY4" fmla="*/ 3884 h 1992227"/>
              <a:gd name="connsiteX5" fmla="*/ 0 w 760275"/>
              <a:gd name="connsiteY5" fmla="*/ 84846 h 1992227"/>
              <a:gd name="connsiteX0" fmla="*/ 540544 w 757328"/>
              <a:gd name="connsiteY0" fmla="*/ 1992227 h 1992227"/>
              <a:gd name="connsiteX1" fmla="*/ 519112 w 757328"/>
              <a:gd name="connsiteY1" fmla="*/ 911139 h 1992227"/>
              <a:gd name="connsiteX2" fmla="*/ 757237 w 757328"/>
              <a:gd name="connsiteY2" fmla="*/ 892089 h 1992227"/>
              <a:gd name="connsiteX3" fmla="*/ 716756 w 757328"/>
              <a:gd name="connsiteY3" fmla="*/ 1503 h 1992227"/>
              <a:gd name="connsiteX4" fmla="*/ 416719 w 757328"/>
              <a:gd name="connsiteY4" fmla="*/ 3884 h 1992227"/>
              <a:gd name="connsiteX5" fmla="*/ 0 w 757328"/>
              <a:gd name="connsiteY5" fmla="*/ 84846 h 1992227"/>
              <a:gd name="connsiteX0" fmla="*/ 540544 w 757328"/>
              <a:gd name="connsiteY0" fmla="*/ 1996826 h 1996826"/>
              <a:gd name="connsiteX1" fmla="*/ 519112 w 757328"/>
              <a:gd name="connsiteY1" fmla="*/ 915738 h 1996826"/>
              <a:gd name="connsiteX2" fmla="*/ 757237 w 757328"/>
              <a:gd name="connsiteY2" fmla="*/ 896688 h 1996826"/>
              <a:gd name="connsiteX3" fmla="*/ 716756 w 757328"/>
              <a:gd name="connsiteY3" fmla="*/ 6102 h 1996826"/>
              <a:gd name="connsiteX4" fmla="*/ 416719 w 757328"/>
              <a:gd name="connsiteY4" fmla="*/ 8483 h 1996826"/>
              <a:gd name="connsiteX5" fmla="*/ 0 w 757328"/>
              <a:gd name="connsiteY5" fmla="*/ 89445 h 1996826"/>
              <a:gd name="connsiteX0" fmla="*/ 540544 w 757335"/>
              <a:gd name="connsiteY0" fmla="*/ 2001915 h 2001915"/>
              <a:gd name="connsiteX1" fmla="*/ 519112 w 757335"/>
              <a:gd name="connsiteY1" fmla="*/ 920827 h 2001915"/>
              <a:gd name="connsiteX2" fmla="*/ 757237 w 757335"/>
              <a:gd name="connsiteY2" fmla="*/ 901777 h 2001915"/>
              <a:gd name="connsiteX3" fmla="*/ 719138 w 757335"/>
              <a:gd name="connsiteY3" fmla="*/ 4048 h 2001915"/>
              <a:gd name="connsiteX4" fmla="*/ 416719 w 757335"/>
              <a:gd name="connsiteY4" fmla="*/ 13572 h 2001915"/>
              <a:gd name="connsiteX5" fmla="*/ 0 w 757335"/>
              <a:gd name="connsiteY5" fmla="*/ 94534 h 2001915"/>
              <a:gd name="connsiteX0" fmla="*/ 564356 w 781147"/>
              <a:gd name="connsiteY0" fmla="*/ 2001915 h 2001915"/>
              <a:gd name="connsiteX1" fmla="*/ 542924 w 781147"/>
              <a:gd name="connsiteY1" fmla="*/ 920827 h 2001915"/>
              <a:gd name="connsiteX2" fmla="*/ 781049 w 781147"/>
              <a:gd name="connsiteY2" fmla="*/ 901777 h 2001915"/>
              <a:gd name="connsiteX3" fmla="*/ 742950 w 781147"/>
              <a:gd name="connsiteY3" fmla="*/ 4048 h 2001915"/>
              <a:gd name="connsiteX4" fmla="*/ 440531 w 781147"/>
              <a:gd name="connsiteY4" fmla="*/ 13572 h 2001915"/>
              <a:gd name="connsiteX5" fmla="*/ 0 w 781147"/>
              <a:gd name="connsiteY5" fmla="*/ 104059 h 2001915"/>
              <a:gd name="connsiteX0" fmla="*/ 569118 w 785909"/>
              <a:gd name="connsiteY0" fmla="*/ 2001915 h 2001915"/>
              <a:gd name="connsiteX1" fmla="*/ 547686 w 785909"/>
              <a:gd name="connsiteY1" fmla="*/ 920827 h 2001915"/>
              <a:gd name="connsiteX2" fmla="*/ 785811 w 785909"/>
              <a:gd name="connsiteY2" fmla="*/ 901777 h 2001915"/>
              <a:gd name="connsiteX3" fmla="*/ 747712 w 785909"/>
              <a:gd name="connsiteY3" fmla="*/ 4048 h 2001915"/>
              <a:gd name="connsiteX4" fmla="*/ 445293 w 785909"/>
              <a:gd name="connsiteY4" fmla="*/ 13572 h 2001915"/>
              <a:gd name="connsiteX5" fmla="*/ 0 w 785909"/>
              <a:gd name="connsiteY5" fmla="*/ 92153 h 2001915"/>
              <a:gd name="connsiteX0" fmla="*/ 569118 w 785909"/>
              <a:gd name="connsiteY0" fmla="*/ 2013165 h 2013165"/>
              <a:gd name="connsiteX1" fmla="*/ 547686 w 785909"/>
              <a:gd name="connsiteY1" fmla="*/ 932077 h 2013165"/>
              <a:gd name="connsiteX2" fmla="*/ 785811 w 785909"/>
              <a:gd name="connsiteY2" fmla="*/ 913027 h 2013165"/>
              <a:gd name="connsiteX3" fmla="*/ 747712 w 785909"/>
              <a:gd name="connsiteY3" fmla="*/ 15298 h 2013165"/>
              <a:gd name="connsiteX4" fmla="*/ 450056 w 785909"/>
              <a:gd name="connsiteY4" fmla="*/ 3391 h 2013165"/>
              <a:gd name="connsiteX5" fmla="*/ 0 w 785909"/>
              <a:gd name="connsiteY5" fmla="*/ 103403 h 2013165"/>
              <a:gd name="connsiteX0" fmla="*/ 569118 w 785902"/>
              <a:gd name="connsiteY0" fmla="*/ 2040369 h 2040369"/>
              <a:gd name="connsiteX1" fmla="*/ 547686 w 785902"/>
              <a:gd name="connsiteY1" fmla="*/ 959281 h 2040369"/>
              <a:gd name="connsiteX2" fmla="*/ 785811 w 785902"/>
              <a:gd name="connsiteY2" fmla="*/ 940231 h 2040369"/>
              <a:gd name="connsiteX3" fmla="*/ 745331 w 785902"/>
              <a:gd name="connsiteY3" fmla="*/ 2020 h 2040369"/>
              <a:gd name="connsiteX4" fmla="*/ 450056 w 785902"/>
              <a:gd name="connsiteY4" fmla="*/ 30595 h 2040369"/>
              <a:gd name="connsiteX5" fmla="*/ 0 w 785902"/>
              <a:gd name="connsiteY5" fmla="*/ 130607 h 2040369"/>
              <a:gd name="connsiteX0" fmla="*/ 573880 w 785902"/>
              <a:gd name="connsiteY0" fmla="*/ 2054656 h 2054656"/>
              <a:gd name="connsiteX1" fmla="*/ 547686 w 785902"/>
              <a:gd name="connsiteY1" fmla="*/ 959281 h 2054656"/>
              <a:gd name="connsiteX2" fmla="*/ 785811 w 785902"/>
              <a:gd name="connsiteY2" fmla="*/ 940231 h 2054656"/>
              <a:gd name="connsiteX3" fmla="*/ 745331 w 785902"/>
              <a:gd name="connsiteY3" fmla="*/ 2020 h 2054656"/>
              <a:gd name="connsiteX4" fmla="*/ 450056 w 785902"/>
              <a:gd name="connsiteY4" fmla="*/ 30595 h 2054656"/>
              <a:gd name="connsiteX5" fmla="*/ 0 w 785902"/>
              <a:gd name="connsiteY5" fmla="*/ 130607 h 2054656"/>
              <a:gd name="connsiteX0" fmla="*/ 565007 w 785902"/>
              <a:gd name="connsiteY0" fmla="*/ 1797340 h 1797340"/>
              <a:gd name="connsiteX1" fmla="*/ 547686 w 785902"/>
              <a:gd name="connsiteY1" fmla="*/ 959281 h 1797340"/>
              <a:gd name="connsiteX2" fmla="*/ 785811 w 785902"/>
              <a:gd name="connsiteY2" fmla="*/ 940231 h 1797340"/>
              <a:gd name="connsiteX3" fmla="*/ 745331 w 785902"/>
              <a:gd name="connsiteY3" fmla="*/ 2020 h 1797340"/>
              <a:gd name="connsiteX4" fmla="*/ 450056 w 785902"/>
              <a:gd name="connsiteY4" fmla="*/ 30595 h 1797340"/>
              <a:gd name="connsiteX5" fmla="*/ 0 w 785902"/>
              <a:gd name="connsiteY5" fmla="*/ 130607 h 1797340"/>
              <a:gd name="connsiteX0" fmla="*/ 583797 w 785902"/>
              <a:gd name="connsiteY0" fmla="*/ 1784814 h 1784814"/>
              <a:gd name="connsiteX1" fmla="*/ 547686 w 785902"/>
              <a:gd name="connsiteY1" fmla="*/ 959281 h 1784814"/>
              <a:gd name="connsiteX2" fmla="*/ 785811 w 785902"/>
              <a:gd name="connsiteY2" fmla="*/ 940231 h 1784814"/>
              <a:gd name="connsiteX3" fmla="*/ 745331 w 785902"/>
              <a:gd name="connsiteY3" fmla="*/ 2020 h 1784814"/>
              <a:gd name="connsiteX4" fmla="*/ 450056 w 785902"/>
              <a:gd name="connsiteY4" fmla="*/ 30595 h 1784814"/>
              <a:gd name="connsiteX5" fmla="*/ 0 w 785902"/>
              <a:gd name="connsiteY5" fmla="*/ 130607 h 178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902" h="1784814">
                <a:moveTo>
                  <a:pt x="583797" y="1784814"/>
                </a:moveTo>
                <a:lnTo>
                  <a:pt x="547686" y="959281"/>
                </a:lnTo>
                <a:lnTo>
                  <a:pt x="785811" y="940231"/>
                </a:lnTo>
                <a:cubicBezTo>
                  <a:pt x="787795" y="833869"/>
                  <a:pt x="756840" y="4798"/>
                  <a:pt x="745331" y="2020"/>
                </a:cubicBezTo>
                <a:cubicBezTo>
                  <a:pt x="743346" y="-7902"/>
                  <a:pt x="595709" y="21467"/>
                  <a:pt x="450056" y="30595"/>
                </a:cubicBezTo>
                <a:lnTo>
                  <a:pt x="0" y="130607"/>
                </a:lnTo>
              </a:path>
            </a:pathLst>
          </a:custGeom>
          <a:noFill/>
          <a:ln w="101600">
            <a:solidFill>
              <a:srgbClr val="67757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56B76D92-65C3-45D1-80F9-403C4ABB3047}"/>
              </a:ext>
            </a:extLst>
          </p:cNvPr>
          <p:cNvSpPr/>
          <p:nvPr/>
        </p:nvSpPr>
        <p:spPr>
          <a:xfrm>
            <a:off x="3167534" y="4764819"/>
            <a:ext cx="5312210" cy="564250"/>
          </a:xfrm>
          <a:custGeom>
            <a:avLst/>
            <a:gdLst>
              <a:gd name="connsiteX0" fmla="*/ 0 w 4902200"/>
              <a:gd name="connsiteY0" fmla="*/ 520700 h 520700"/>
              <a:gd name="connsiteX1" fmla="*/ 1282700 w 4902200"/>
              <a:gd name="connsiteY1" fmla="*/ 101600 h 520700"/>
              <a:gd name="connsiteX2" fmla="*/ 4902200 w 490220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2200" h="520700">
                <a:moveTo>
                  <a:pt x="0" y="520700"/>
                </a:moveTo>
                <a:lnTo>
                  <a:pt x="1282700" y="101600"/>
                </a:lnTo>
                <a:lnTo>
                  <a:pt x="4902200" y="0"/>
                </a:lnTo>
              </a:path>
            </a:pathLst>
          </a:custGeom>
          <a:noFill/>
          <a:ln w="76200">
            <a:solidFill>
              <a:srgbClr val="67757E">
                <a:alpha val="80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6CFB2DBD-9DA7-4A83-BCC3-7328BC157A4A}"/>
              </a:ext>
            </a:extLst>
          </p:cNvPr>
          <p:cNvSpPr/>
          <p:nvPr/>
        </p:nvSpPr>
        <p:spPr>
          <a:xfrm>
            <a:off x="3084030" y="3303500"/>
            <a:ext cx="1637369" cy="49543"/>
          </a:xfrm>
          <a:custGeom>
            <a:avLst/>
            <a:gdLst>
              <a:gd name="connsiteX0" fmla="*/ 1358900 w 1358900"/>
              <a:gd name="connsiteY0" fmla="*/ 0 h 38100"/>
              <a:gd name="connsiteX1" fmla="*/ 0 w 1358900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8900" h="38100">
                <a:moveTo>
                  <a:pt x="1358900" y="0"/>
                </a:moveTo>
                <a:lnTo>
                  <a:pt x="0" y="38100"/>
                </a:lnTo>
              </a:path>
            </a:pathLst>
          </a:custGeom>
          <a:noFill/>
          <a:ln w="63500">
            <a:solidFill>
              <a:srgbClr val="67757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74BA7EC5-6DD5-4CAA-91F8-E910CDF65722}"/>
              </a:ext>
            </a:extLst>
          </p:cNvPr>
          <p:cNvSpPr/>
          <p:nvPr/>
        </p:nvSpPr>
        <p:spPr>
          <a:xfrm>
            <a:off x="5093610" y="1903928"/>
            <a:ext cx="3674508" cy="289006"/>
          </a:xfrm>
          <a:custGeom>
            <a:avLst/>
            <a:gdLst>
              <a:gd name="connsiteX0" fmla="*/ 0 w 3390900"/>
              <a:gd name="connsiteY0" fmla="*/ 266700 h 266700"/>
              <a:gd name="connsiteX1" fmla="*/ 1790700 w 3390900"/>
              <a:gd name="connsiteY1" fmla="*/ 190500 h 266700"/>
              <a:gd name="connsiteX2" fmla="*/ 1778000 w 3390900"/>
              <a:gd name="connsiteY2" fmla="*/ 38100 h 266700"/>
              <a:gd name="connsiteX3" fmla="*/ 3390900 w 33909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266700">
                <a:moveTo>
                  <a:pt x="0" y="266700"/>
                </a:moveTo>
                <a:lnTo>
                  <a:pt x="1790700" y="190500"/>
                </a:lnTo>
                <a:lnTo>
                  <a:pt x="1778000" y="38100"/>
                </a:lnTo>
                <a:lnTo>
                  <a:pt x="3390900" y="0"/>
                </a:lnTo>
              </a:path>
            </a:pathLst>
          </a:custGeom>
          <a:noFill/>
          <a:ln w="63500">
            <a:solidFill>
              <a:srgbClr val="67757E">
                <a:alpha val="8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9E8688C-4017-4002-A3D8-1FED30683BB4}"/>
              </a:ext>
            </a:extLst>
          </p:cNvPr>
          <p:cNvSpPr/>
          <p:nvPr/>
        </p:nvSpPr>
        <p:spPr>
          <a:xfrm>
            <a:off x="7035340" y="3391506"/>
            <a:ext cx="1637702" cy="82573"/>
          </a:xfrm>
          <a:custGeom>
            <a:avLst/>
            <a:gdLst>
              <a:gd name="connsiteX0" fmla="*/ 0 w 1511300"/>
              <a:gd name="connsiteY0" fmla="*/ 76200 h 76200"/>
              <a:gd name="connsiteX1" fmla="*/ 1511300 w 1511300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1300" h="76200">
                <a:moveTo>
                  <a:pt x="0" y="76200"/>
                </a:moveTo>
                <a:lnTo>
                  <a:pt x="1511300" y="0"/>
                </a:lnTo>
              </a:path>
            </a:pathLst>
          </a:custGeom>
          <a:noFill/>
          <a:ln w="63500">
            <a:solidFill>
              <a:srgbClr val="67757E">
                <a:alpha val="8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8F8CAD99-7CB5-44EA-BB62-36D0D7A778E0}"/>
              </a:ext>
            </a:extLst>
          </p:cNvPr>
          <p:cNvSpPr/>
          <p:nvPr/>
        </p:nvSpPr>
        <p:spPr>
          <a:xfrm>
            <a:off x="7003649" y="4784941"/>
            <a:ext cx="27524" cy="1321171"/>
          </a:xfrm>
          <a:custGeom>
            <a:avLst/>
            <a:gdLst>
              <a:gd name="connsiteX0" fmla="*/ 0 w 25400"/>
              <a:gd name="connsiteY0" fmla="*/ 0 h 1219200"/>
              <a:gd name="connsiteX1" fmla="*/ 25400 w 25400"/>
              <a:gd name="connsiteY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" h="1219200">
                <a:moveTo>
                  <a:pt x="0" y="0"/>
                </a:moveTo>
                <a:lnTo>
                  <a:pt x="25400" y="1219200"/>
                </a:lnTo>
              </a:path>
            </a:pathLst>
          </a:custGeom>
          <a:noFill/>
          <a:ln w="63500">
            <a:solidFill>
              <a:srgbClr val="67757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2D14925-7E1B-4B92-873F-5ECADE12979B}"/>
              </a:ext>
            </a:extLst>
          </p:cNvPr>
          <p:cNvSpPr/>
          <p:nvPr/>
        </p:nvSpPr>
        <p:spPr>
          <a:xfrm>
            <a:off x="6974862" y="539826"/>
            <a:ext cx="136429" cy="4242394"/>
          </a:xfrm>
          <a:custGeom>
            <a:avLst/>
            <a:gdLst>
              <a:gd name="connsiteX0" fmla="*/ 0 w 76200"/>
              <a:gd name="connsiteY0" fmla="*/ 0 h 3937000"/>
              <a:gd name="connsiteX1" fmla="*/ 76200 w 76200"/>
              <a:gd name="connsiteY1" fmla="*/ 393700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3937000">
                <a:moveTo>
                  <a:pt x="0" y="0"/>
                </a:moveTo>
                <a:lnTo>
                  <a:pt x="76200" y="3937000"/>
                </a:lnTo>
              </a:path>
            </a:pathLst>
          </a:custGeom>
          <a:noFill/>
          <a:ln w="76200">
            <a:solidFill>
              <a:srgbClr val="67757E">
                <a:alpha val="80000"/>
              </a:srgb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2C31877F-FE2B-40AC-A088-91F81EB853BE}"/>
              </a:ext>
            </a:extLst>
          </p:cNvPr>
          <p:cNvSpPr/>
          <p:nvPr/>
        </p:nvSpPr>
        <p:spPr>
          <a:xfrm>
            <a:off x="376324" y="5955987"/>
            <a:ext cx="10543492" cy="560082"/>
          </a:xfrm>
          <a:custGeom>
            <a:avLst/>
            <a:gdLst>
              <a:gd name="connsiteX0" fmla="*/ 0 w 9550400"/>
              <a:gd name="connsiteY0" fmla="*/ 38100 h 609600"/>
              <a:gd name="connsiteX1" fmla="*/ 2438400 w 9550400"/>
              <a:gd name="connsiteY1" fmla="*/ 0 h 609600"/>
              <a:gd name="connsiteX2" fmla="*/ 5867400 w 9550400"/>
              <a:gd name="connsiteY2" fmla="*/ 254000 h 609600"/>
              <a:gd name="connsiteX3" fmla="*/ 7797800 w 9550400"/>
              <a:gd name="connsiteY3" fmla="*/ 482600 h 609600"/>
              <a:gd name="connsiteX4" fmla="*/ 9550400 w 9550400"/>
              <a:gd name="connsiteY4" fmla="*/ 609600 h 609600"/>
              <a:gd name="connsiteX0" fmla="*/ 0 w 9613900"/>
              <a:gd name="connsiteY0" fmla="*/ 177800 h 609600"/>
              <a:gd name="connsiteX1" fmla="*/ 2501900 w 9613900"/>
              <a:gd name="connsiteY1" fmla="*/ 0 h 609600"/>
              <a:gd name="connsiteX2" fmla="*/ 5930900 w 9613900"/>
              <a:gd name="connsiteY2" fmla="*/ 254000 h 609600"/>
              <a:gd name="connsiteX3" fmla="*/ 7861300 w 9613900"/>
              <a:gd name="connsiteY3" fmla="*/ 482600 h 609600"/>
              <a:gd name="connsiteX4" fmla="*/ 9613900 w 9613900"/>
              <a:gd name="connsiteY4" fmla="*/ 609600 h 6096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30900 w 9613900"/>
              <a:gd name="connsiteY2" fmla="*/ 177800 h 533400"/>
              <a:gd name="connsiteX3" fmla="*/ 7861300 w 9613900"/>
              <a:gd name="connsiteY3" fmla="*/ 406400 h 533400"/>
              <a:gd name="connsiteX4" fmla="*/ 9613900 w 9613900"/>
              <a:gd name="connsiteY4" fmla="*/ 533400 h 5334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69000 w 9613900"/>
              <a:gd name="connsiteY2" fmla="*/ 88900 h 533400"/>
              <a:gd name="connsiteX3" fmla="*/ 7861300 w 9613900"/>
              <a:gd name="connsiteY3" fmla="*/ 406400 h 533400"/>
              <a:gd name="connsiteX4" fmla="*/ 9613900 w 9613900"/>
              <a:gd name="connsiteY4" fmla="*/ 533400 h 5334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69000 w 9613900"/>
              <a:gd name="connsiteY2" fmla="*/ 88900 h 533400"/>
              <a:gd name="connsiteX3" fmla="*/ 7823200 w 9613900"/>
              <a:gd name="connsiteY3" fmla="*/ 330200 h 533400"/>
              <a:gd name="connsiteX4" fmla="*/ 9613900 w 9613900"/>
              <a:gd name="connsiteY4" fmla="*/ 533400 h 5334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69000 w 9613900"/>
              <a:gd name="connsiteY2" fmla="*/ 88900 h 533400"/>
              <a:gd name="connsiteX3" fmla="*/ 7848600 w 9613900"/>
              <a:gd name="connsiteY3" fmla="*/ 368300 h 533400"/>
              <a:gd name="connsiteX4" fmla="*/ 9613900 w 9613900"/>
              <a:gd name="connsiteY4" fmla="*/ 533400 h 5334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69000 w 9613900"/>
              <a:gd name="connsiteY2" fmla="*/ 88900 h 533400"/>
              <a:gd name="connsiteX3" fmla="*/ 7848600 w 9613900"/>
              <a:gd name="connsiteY3" fmla="*/ 368300 h 533400"/>
              <a:gd name="connsiteX4" fmla="*/ 9613900 w 9613900"/>
              <a:gd name="connsiteY4" fmla="*/ 533400 h 5334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69000 w 9613900"/>
              <a:gd name="connsiteY2" fmla="*/ 88900 h 533400"/>
              <a:gd name="connsiteX3" fmla="*/ 7848600 w 9613900"/>
              <a:gd name="connsiteY3" fmla="*/ 368300 h 533400"/>
              <a:gd name="connsiteX4" fmla="*/ 9613900 w 9613900"/>
              <a:gd name="connsiteY4" fmla="*/ 533400 h 533400"/>
              <a:gd name="connsiteX0" fmla="*/ 0 w 9613900"/>
              <a:gd name="connsiteY0" fmla="*/ 101600 h 533400"/>
              <a:gd name="connsiteX1" fmla="*/ 2540000 w 9613900"/>
              <a:gd name="connsiteY1" fmla="*/ 0 h 533400"/>
              <a:gd name="connsiteX2" fmla="*/ 5969000 w 9613900"/>
              <a:gd name="connsiteY2" fmla="*/ 127000 h 533400"/>
              <a:gd name="connsiteX3" fmla="*/ 7848600 w 9613900"/>
              <a:gd name="connsiteY3" fmla="*/ 368300 h 533400"/>
              <a:gd name="connsiteX4" fmla="*/ 9613900 w 9613900"/>
              <a:gd name="connsiteY4" fmla="*/ 533400 h 533400"/>
              <a:gd name="connsiteX0" fmla="*/ 0 w 9729719"/>
              <a:gd name="connsiteY0" fmla="*/ 101600 h 516854"/>
              <a:gd name="connsiteX1" fmla="*/ 2540000 w 9729719"/>
              <a:gd name="connsiteY1" fmla="*/ 0 h 516854"/>
              <a:gd name="connsiteX2" fmla="*/ 5969000 w 9729719"/>
              <a:gd name="connsiteY2" fmla="*/ 127000 h 516854"/>
              <a:gd name="connsiteX3" fmla="*/ 7848600 w 9729719"/>
              <a:gd name="connsiteY3" fmla="*/ 368300 h 516854"/>
              <a:gd name="connsiteX4" fmla="*/ 9729719 w 9729719"/>
              <a:gd name="connsiteY4" fmla="*/ 516854 h 516854"/>
              <a:gd name="connsiteX0" fmla="*/ 0 w 9729719"/>
              <a:gd name="connsiteY0" fmla="*/ 101600 h 516854"/>
              <a:gd name="connsiteX1" fmla="*/ 2540000 w 9729719"/>
              <a:gd name="connsiteY1" fmla="*/ 0 h 516854"/>
              <a:gd name="connsiteX2" fmla="*/ 5969000 w 9729719"/>
              <a:gd name="connsiteY2" fmla="*/ 127000 h 516854"/>
              <a:gd name="connsiteX3" fmla="*/ 7856873 w 9729719"/>
              <a:gd name="connsiteY3" fmla="*/ 277299 h 516854"/>
              <a:gd name="connsiteX4" fmla="*/ 9729719 w 9729719"/>
              <a:gd name="connsiteY4" fmla="*/ 516854 h 516854"/>
              <a:gd name="connsiteX0" fmla="*/ 0 w 9729719"/>
              <a:gd name="connsiteY0" fmla="*/ 101600 h 516854"/>
              <a:gd name="connsiteX1" fmla="*/ 2540000 w 9729719"/>
              <a:gd name="connsiteY1" fmla="*/ 0 h 516854"/>
              <a:gd name="connsiteX2" fmla="*/ 5969000 w 9729719"/>
              <a:gd name="connsiteY2" fmla="*/ 127000 h 516854"/>
              <a:gd name="connsiteX3" fmla="*/ 7343960 w 9729719"/>
              <a:gd name="connsiteY3" fmla="*/ 211116 h 516854"/>
              <a:gd name="connsiteX4" fmla="*/ 9729719 w 9729719"/>
              <a:gd name="connsiteY4" fmla="*/ 516854 h 51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9719" h="516854">
                <a:moveTo>
                  <a:pt x="0" y="101600"/>
                </a:moveTo>
                <a:lnTo>
                  <a:pt x="2540000" y="0"/>
                </a:lnTo>
                <a:lnTo>
                  <a:pt x="5969000" y="127000"/>
                </a:lnTo>
                <a:lnTo>
                  <a:pt x="7343960" y="211116"/>
                </a:lnTo>
                <a:cubicBezTo>
                  <a:pt x="7932393" y="266149"/>
                  <a:pt x="9141286" y="461821"/>
                  <a:pt x="9729719" y="516854"/>
                </a:cubicBezTo>
              </a:path>
            </a:pathLst>
          </a:custGeom>
          <a:noFill/>
          <a:ln w="101600">
            <a:solidFill>
              <a:srgbClr val="67757E">
                <a:alpha val="80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r Verbinder 10">
            <a:extLst>
              <a:ext uri="{FF2B5EF4-FFF2-40B4-BE49-F238E27FC236}">
                <a16:creationId xmlns:a16="http://schemas.microsoft.com/office/drawing/2014/main" id="{3BC0B90D-894A-4967-A765-E551551BAD1B}"/>
              </a:ext>
            </a:extLst>
          </p:cNvPr>
          <p:cNvCxnSpPr>
            <a:cxnSpLocks/>
          </p:cNvCxnSpPr>
          <p:nvPr/>
        </p:nvCxnSpPr>
        <p:spPr>
          <a:xfrm flipH="1" flipV="1">
            <a:off x="3711537" y="869497"/>
            <a:ext cx="223372" cy="1197973"/>
          </a:xfrm>
          <a:prstGeom prst="line">
            <a:avLst/>
          </a:prstGeom>
          <a:ln w="101600">
            <a:solidFill>
              <a:srgbClr val="67757E">
                <a:alpha val="8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395DE7C7-CD4E-480C-9D49-093150C6F230}"/>
              </a:ext>
            </a:extLst>
          </p:cNvPr>
          <p:cNvSpPr/>
          <p:nvPr/>
        </p:nvSpPr>
        <p:spPr>
          <a:xfrm>
            <a:off x="4777538" y="4554118"/>
            <a:ext cx="1023854" cy="2339337"/>
          </a:xfrm>
          <a:custGeom>
            <a:avLst/>
            <a:gdLst>
              <a:gd name="connsiteX0" fmla="*/ 0 w 535781"/>
              <a:gd name="connsiteY0" fmla="*/ 28575 h 1245394"/>
              <a:gd name="connsiteX1" fmla="*/ 485775 w 535781"/>
              <a:gd name="connsiteY1" fmla="*/ 0 h 1245394"/>
              <a:gd name="connsiteX2" fmla="*/ 535781 w 535781"/>
              <a:gd name="connsiteY2" fmla="*/ 619125 h 1245394"/>
              <a:gd name="connsiteX3" fmla="*/ 523875 w 535781"/>
              <a:gd name="connsiteY3" fmla="*/ 1245394 h 1245394"/>
              <a:gd name="connsiteX4" fmla="*/ 523875 w 535781"/>
              <a:gd name="connsiteY4" fmla="*/ 1243012 h 1245394"/>
              <a:gd name="connsiteX0" fmla="*/ 0 w 771525"/>
              <a:gd name="connsiteY0" fmla="*/ 28575 h 1250156"/>
              <a:gd name="connsiteX1" fmla="*/ 485775 w 771525"/>
              <a:gd name="connsiteY1" fmla="*/ 0 h 1250156"/>
              <a:gd name="connsiteX2" fmla="*/ 535781 w 771525"/>
              <a:gd name="connsiteY2" fmla="*/ 619125 h 1250156"/>
              <a:gd name="connsiteX3" fmla="*/ 523875 w 771525"/>
              <a:gd name="connsiteY3" fmla="*/ 1245394 h 1250156"/>
              <a:gd name="connsiteX4" fmla="*/ 771525 w 771525"/>
              <a:gd name="connsiteY4" fmla="*/ 1250156 h 1250156"/>
              <a:gd name="connsiteX0" fmla="*/ 0 w 771525"/>
              <a:gd name="connsiteY0" fmla="*/ 28575 h 1250156"/>
              <a:gd name="connsiteX1" fmla="*/ 528637 w 771525"/>
              <a:gd name="connsiteY1" fmla="*/ 0 h 1250156"/>
              <a:gd name="connsiteX2" fmla="*/ 535781 w 771525"/>
              <a:gd name="connsiteY2" fmla="*/ 619125 h 1250156"/>
              <a:gd name="connsiteX3" fmla="*/ 523875 w 771525"/>
              <a:gd name="connsiteY3" fmla="*/ 1245394 h 1250156"/>
              <a:gd name="connsiteX4" fmla="*/ 771525 w 771525"/>
              <a:gd name="connsiteY4" fmla="*/ 1250156 h 1250156"/>
              <a:gd name="connsiteX0" fmla="*/ 0 w 771525"/>
              <a:gd name="connsiteY0" fmla="*/ 19050 h 1240631"/>
              <a:gd name="connsiteX1" fmla="*/ 500062 w 771525"/>
              <a:gd name="connsiteY1" fmla="*/ 0 h 1240631"/>
              <a:gd name="connsiteX2" fmla="*/ 535781 w 771525"/>
              <a:gd name="connsiteY2" fmla="*/ 609600 h 1240631"/>
              <a:gd name="connsiteX3" fmla="*/ 523875 w 771525"/>
              <a:gd name="connsiteY3" fmla="*/ 1235869 h 1240631"/>
              <a:gd name="connsiteX4" fmla="*/ 771525 w 771525"/>
              <a:gd name="connsiteY4" fmla="*/ 1240631 h 1240631"/>
              <a:gd name="connsiteX0" fmla="*/ 0 w 771525"/>
              <a:gd name="connsiteY0" fmla="*/ 19050 h 1240631"/>
              <a:gd name="connsiteX1" fmla="*/ 500062 w 771525"/>
              <a:gd name="connsiteY1" fmla="*/ 0 h 1240631"/>
              <a:gd name="connsiteX2" fmla="*/ 502444 w 771525"/>
              <a:gd name="connsiteY2" fmla="*/ 609600 h 1240631"/>
              <a:gd name="connsiteX3" fmla="*/ 523875 w 771525"/>
              <a:gd name="connsiteY3" fmla="*/ 1235869 h 1240631"/>
              <a:gd name="connsiteX4" fmla="*/ 771525 w 771525"/>
              <a:gd name="connsiteY4" fmla="*/ 1240631 h 1240631"/>
              <a:gd name="connsiteX0" fmla="*/ 0 w 771525"/>
              <a:gd name="connsiteY0" fmla="*/ 19050 h 1240631"/>
              <a:gd name="connsiteX1" fmla="*/ 500062 w 771525"/>
              <a:gd name="connsiteY1" fmla="*/ 0 h 1240631"/>
              <a:gd name="connsiteX2" fmla="*/ 502444 w 771525"/>
              <a:gd name="connsiteY2" fmla="*/ 609600 h 1240631"/>
              <a:gd name="connsiteX3" fmla="*/ 490537 w 771525"/>
              <a:gd name="connsiteY3" fmla="*/ 1228725 h 1240631"/>
              <a:gd name="connsiteX4" fmla="*/ 771525 w 771525"/>
              <a:gd name="connsiteY4" fmla="*/ 1240631 h 1240631"/>
              <a:gd name="connsiteX0" fmla="*/ 0 w 771525"/>
              <a:gd name="connsiteY0" fmla="*/ 23813 h 1245394"/>
              <a:gd name="connsiteX1" fmla="*/ 469106 w 771525"/>
              <a:gd name="connsiteY1" fmla="*/ 0 h 1245394"/>
              <a:gd name="connsiteX2" fmla="*/ 502444 w 771525"/>
              <a:gd name="connsiteY2" fmla="*/ 614363 h 1245394"/>
              <a:gd name="connsiteX3" fmla="*/ 490537 w 771525"/>
              <a:gd name="connsiteY3" fmla="*/ 1233488 h 1245394"/>
              <a:gd name="connsiteX4" fmla="*/ 771525 w 771525"/>
              <a:gd name="connsiteY4" fmla="*/ 1245394 h 1245394"/>
              <a:gd name="connsiteX0" fmla="*/ 0 w 771525"/>
              <a:gd name="connsiteY0" fmla="*/ 28576 h 1250157"/>
              <a:gd name="connsiteX1" fmla="*/ 504825 w 771525"/>
              <a:gd name="connsiteY1" fmla="*/ 0 h 1250157"/>
              <a:gd name="connsiteX2" fmla="*/ 502444 w 771525"/>
              <a:gd name="connsiteY2" fmla="*/ 619126 h 1250157"/>
              <a:gd name="connsiteX3" fmla="*/ 490537 w 771525"/>
              <a:gd name="connsiteY3" fmla="*/ 1238251 h 1250157"/>
              <a:gd name="connsiteX4" fmla="*/ 771525 w 771525"/>
              <a:gd name="connsiteY4" fmla="*/ 1250157 h 1250157"/>
              <a:gd name="connsiteX0" fmla="*/ 0 w 771525"/>
              <a:gd name="connsiteY0" fmla="*/ 28576 h 1250157"/>
              <a:gd name="connsiteX1" fmla="*/ 504825 w 771525"/>
              <a:gd name="connsiteY1" fmla="*/ 0 h 1250157"/>
              <a:gd name="connsiteX2" fmla="*/ 502444 w 771525"/>
              <a:gd name="connsiteY2" fmla="*/ 619126 h 1250157"/>
              <a:gd name="connsiteX3" fmla="*/ 473868 w 771525"/>
              <a:gd name="connsiteY3" fmla="*/ 1238251 h 1250157"/>
              <a:gd name="connsiteX4" fmla="*/ 771525 w 771525"/>
              <a:gd name="connsiteY4" fmla="*/ 1250157 h 1250157"/>
              <a:gd name="connsiteX0" fmla="*/ 0 w 812007"/>
              <a:gd name="connsiteY0" fmla="*/ 28576 h 1250157"/>
              <a:gd name="connsiteX1" fmla="*/ 545307 w 812007"/>
              <a:gd name="connsiteY1" fmla="*/ 0 h 1250157"/>
              <a:gd name="connsiteX2" fmla="*/ 542926 w 812007"/>
              <a:gd name="connsiteY2" fmla="*/ 619126 h 1250157"/>
              <a:gd name="connsiteX3" fmla="*/ 514350 w 812007"/>
              <a:gd name="connsiteY3" fmla="*/ 1238251 h 1250157"/>
              <a:gd name="connsiteX4" fmla="*/ 812007 w 812007"/>
              <a:gd name="connsiteY4" fmla="*/ 1250157 h 1250157"/>
              <a:gd name="connsiteX0" fmla="*/ 0 w 831057"/>
              <a:gd name="connsiteY0" fmla="*/ 26194 h 1250157"/>
              <a:gd name="connsiteX1" fmla="*/ 564357 w 831057"/>
              <a:gd name="connsiteY1" fmla="*/ 0 h 1250157"/>
              <a:gd name="connsiteX2" fmla="*/ 561976 w 831057"/>
              <a:gd name="connsiteY2" fmla="*/ 619126 h 1250157"/>
              <a:gd name="connsiteX3" fmla="*/ 533400 w 831057"/>
              <a:gd name="connsiteY3" fmla="*/ 1238251 h 1250157"/>
              <a:gd name="connsiteX4" fmla="*/ 831057 w 831057"/>
              <a:gd name="connsiteY4" fmla="*/ 1250157 h 1250157"/>
              <a:gd name="connsiteX0" fmla="*/ 0 w 822184"/>
              <a:gd name="connsiteY0" fmla="*/ 206 h 1503667"/>
              <a:gd name="connsiteX1" fmla="*/ 555484 w 822184"/>
              <a:gd name="connsiteY1" fmla="*/ 253510 h 1503667"/>
              <a:gd name="connsiteX2" fmla="*/ 553103 w 822184"/>
              <a:gd name="connsiteY2" fmla="*/ 872636 h 1503667"/>
              <a:gd name="connsiteX3" fmla="*/ 524527 w 822184"/>
              <a:gd name="connsiteY3" fmla="*/ 1491761 h 1503667"/>
              <a:gd name="connsiteX4" fmla="*/ 822184 w 822184"/>
              <a:gd name="connsiteY4" fmla="*/ 1503667 h 1503667"/>
              <a:gd name="connsiteX0" fmla="*/ 0 w 822184"/>
              <a:gd name="connsiteY0" fmla="*/ 30630 h 1534091"/>
              <a:gd name="connsiteX1" fmla="*/ 679705 w 822184"/>
              <a:gd name="connsiteY1" fmla="*/ 0 h 1534091"/>
              <a:gd name="connsiteX2" fmla="*/ 553103 w 822184"/>
              <a:gd name="connsiteY2" fmla="*/ 903060 h 1534091"/>
              <a:gd name="connsiteX3" fmla="*/ 524527 w 822184"/>
              <a:gd name="connsiteY3" fmla="*/ 1522185 h 1534091"/>
              <a:gd name="connsiteX4" fmla="*/ 822184 w 822184"/>
              <a:gd name="connsiteY4" fmla="*/ 1534091 h 1534091"/>
              <a:gd name="connsiteX0" fmla="*/ 0 w 822184"/>
              <a:gd name="connsiteY0" fmla="*/ 30630 h 1534091"/>
              <a:gd name="connsiteX1" fmla="*/ 679705 w 822184"/>
              <a:gd name="connsiteY1" fmla="*/ 0 h 1534091"/>
              <a:gd name="connsiteX2" fmla="*/ 726125 w 822184"/>
              <a:gd name="connsiteY2" fmla="*/ 951861 h 1534091"/>
              <a:gd name="connsiteX3" fmla="*/ 524527 w 822184"/>
              <a:gd name="connsiteY3" fmla="*/ 1522185 h 1534091"/>
              <a:gd name="connsiteX4" fmla="*/ 822184 w 822184"/>
              <a:gd name="connsiteY4" fmla="*/ 1534091 h 1534091"/>
              <a:gd name="connsiteX0" fmla="*/ 0 w 822184"/>
              <a:gd name="connsiteY0" fmla="*/ 30630 h 1721827"/>
              <a:gd name="connsiteX1" fmla="*/ 679705 w 822184"/>
              <a:gd name="connsiteY1" fmla="*/ 0 h 1721827"/>
              <a:gd name="connsiteX2" fmla="*/ 726125 w 822184"/>
              <a:gd name="connsiteY2" fmla="*/ 951861 h 1721827"/>
              <a:gd name="connsiteX3" fmla="*/ 679804 w 822184"/>
              <a:gd name="connsiteY3" fmla="*/ 1721827 h 1721827"/>
              <a:gd name="connsiteX4" fmla="*/ 822184 w 822184"/>
              <a:gd name="connsiteY4" fmla="*/ 1534091 h 1721827"/>
              <a:gd name="connsiteX0" fmla="*/ 0 w 1270269"/>
              <a:gd name="connsiteY0" fmla="*/ 30630 h 1721827"/>
              <a:gd name="connsiteX1" fmla="*/ 679705 w 1270269"/>
              <a:gd name="connsiteY1" fmla="*/ 0 h 1721827"/>
              <a:gd name="connsiteX2" fmla="*/ 726125 w 1270269"/>
              <a:gd name="connsiteY2" fmla="*/ 951861 h 1721827"/>
              <a:gd name="connsiteX3" fmla="*/ 679804 w 1270269"/>
              <a:gd name="connsiteY3" fmla="*/ 1721827 h 1721827"/>
              <a:gd name="connsiteX4" fmla="*/ 1270269 w 1270269"/>
              <a:gd name="connsiteY4" fmla="*/ 1720423 h 1721827"/>
              <a:gd name="connsiteX0" fmla="*/ 0 w 1270269"/>
              <a:gd name="connsiteY0" fmla="*/ 30630 h 1721827"/>
              <a:gd name="connsiteX1" fmla="*/ 706324 w 1270269"/>
              <a:gd name="connsiteY1" fmla="*/ 0 h 1721827"/>
              <a:gd name="connsiteX2" fmla="*/ 726125 w 1270269"/>
              <a:gd name="connsiteY2" fmla="*/ 951861 h 1721827"/>
              <a:gd name="connsiteX3" fmla="*/ 679804 w 1270269"/>
              <a:gd name="connsiteY3" fmla="*/ 1721827 h 1721827"/>
              <a:gd name="connsiteX4" fmla="*/ 1270269 w 1270269"/>
              <a:gd name="connsiteY4" fmla="*/ 1720423 h 1721827"/>
              <a:gd name="connsiteX0" fmla="*/ 0 w 1270269"/>
              <a:gd name="connsiteY0" fmla="*/ 30630 h 1720423"/>
              <a:gd name="connsiteX1" fmla="*/ 706324 w 1270269"/>
              <a:gd name="connsiteY1" fmla="*/ 0 h 1720423"/>
              <a:gd name="connsiteX2" fmla="*/ 726125 w 1270269"/>
              <a:gd name="connsiteY2" fmla="*/ 951861 h 1720423"/>
              <a:gd name="connsiteX3" fmla="*/ 662058 w 1270269"/>
              <a:gd name="connsiteY3" fmla="*/ 1712954 h 1720423"/>
              <a:gd name="connsiteX4" fmla="*/ 1270269 w 1270269"/>
              <a:gd name="connsiteY4" fmla="*/ 1720423 h 1720423"/>
              <a:gd name="connsiteX0" fmla="*/ 0 w 1270269"/>
              <a:gd name="connsiteY0" fmla="*/ 30630 h 1720423"/>
              <a:gd name="connsiteX1" fmla="*/ 706324 w 1270269"/>
              <a:gd name="connsiteY1" fmla="*/ 0 h 1720423"/>
              <a:gd name="connsiteX2" fmla="*/ 726125 w 1270269"/>
              <a:gd name="connsiteY2" fmla="*/ 951861 h 1720423"/>
              <a:gd name="connsiteX3" fmla="*/ 662058 w 1270269"/>
              <a:gd name="connsiteY3" fmla="*/ 1712954 h 1720423"/>
              <a:gd name="connsiteX4" fmla="*/ 1270269 w 1270269"/>
              <a:gd name="connsiteY4" fmla="*/ 1720423 h 1720423"/>
              <a:gd name="connsiteX0" fmla="*/ 0 w 726125"/>
              <a:gd name="connsiteY0" fmla="*/ 30630 h 1712954"/>
              <a:gd name="connsiteX1" fmla="*/ 706324 w 726125"/>
              <a:gd name="connsiteY1" fmla="*/ 0 h 1712954"/>
              <a:gd name="connsiteX2" fmla="*/ 726125 w 726125"/>
              <a:gd name="connsiteY2" fmla="*/ 951861 h 1712954"/>
              <a:gd name="connsiteX3" fmla="*/ 662058 w 726125"/>
              <a:gd name="connsiteY3" fmla="*/ 1712954 h 1712954"/>
              <a:gd name="connsiteX0" fmla="*/ 0 w 726125"/>
              <a:gd name="connsiteY0" fmla="*/ 30630 h 1508251"/>
              <a:gd name="connsiteX1" fmla="*/ 706324 w 726125"/>
              <a:gd name="connsiteY1" fmla="*/ 0 h 1508251"/>
              <a:gd name="connsiteX2" fmla="*/ 726125 w 726125"/>
              <a:gd name="connsiteY2" fmla="*/ 951861 h 1508251"/>
              <a:gd name="connsiteX3" fmla="*/ 707093 w 726125"/>
              <a:gd name="connsiteY3" fmla="*/ 1508251 h 15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25" h="1508251">
                <a:moveTo>
                  <a:pt x="0" y="30630"/>
                </a:moveTo>
                <a:lnTo>
                  <a:pt x="706324" y="0"/>
                </a:lnTo>
                <a:cubicBezTo>
                  <a:pt x="708705" y="206375"/>
                  <a:pt x="723744" y="745486"/>
                  <a:pt x="726125" y="951861"/>
                </a:cubicBezTo>
                <a:lnTo>
                  <a:pt x="707093" y="1508251"/>
                </a:lnTo>
              </a:path>
            </a:pathLst>
          </a:custGeom>
          <a:noFill/>
          <a:ln w="101600">
            <a:solidFill>
              <a:srgbClr val="67757E">
                <a:alpha val="8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EDB4A5F-7047-439C-BC2E-F0580DA3324C}"/>
              </a:ext>
            </a:extLst>
          </p:cNvPr>
          <p:cNvSpPr txBox="1"/>
          <p:nvPr/>
        </p:nvSpPr>
        <p:spPr>
          <a:xfrm>
            <a:off x="230428" y="1585097"/>
            <a:ext cx="5003495" cy="31700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EED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>
            <a:spAutoFit/>
          </a:bodyPr>
          <a:lstStyle/>
          <a:p>
            <a:r>
              <a:rPr lang="de-CH" sz="2200" b="1" u="sng" dirty="0">
                <a:solidFill>
                  <a:srgbClr val="000000"/>
                </a:solidFill>
              </a:rPr>
              <a:t>Verkehrsinfrastruktur</a:t>
            </a:r>
            <a:endParaRPr lang="de-CH" sz="2200" b="1" dirty="0">
              <a:solidFill>
                <a:srgbClr val="000000"/>
              </a:solidFill>
            </a:endParaRPr>
          </a:p>
          <a:p>
            <a:endParaRPr lang="de-CH" sz="800" dirty="0">
              <a:solidFill>
                <a:srgbClr val="000000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0000"/>
                </a:solidFill>
              </a:rPr>
              <a:t>Übergeordnete Verbindungen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0000"/>
                </a:solidFill>
              </a:rPr>
              <a:t>Bahnquerung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0000"/>
                </a:solidFill>
              </a:rPr>
              <a:t>Aufwertung Bahnhof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sz="1400" dirty="0"/>
          </a:p>
          <a:p>
            <a:pPr marL="180975" indent="-180975"/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Kosten	total ca.	CHF 40’000’000</a:t>
            </a:r>
          </a:p>
          <a:p>
            <a:pPr marL="180975" indent="-180975"/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- Beitrag </a:t>
            </a:r>
            <a:r>
              <a:rPr lang="de-CH" sz="2200" dirty="0" err="1">
                <a:solidFill>
                  <a:srgbClr val="000000"/>
                </a:solidFill>
                <a:latin typeface="Ink Free" panose="03080402000500000000" pitchFamily="66" charset="0"/>
              </a:rPr>
              <a:t>Bredella</a:t>
            </a:r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	CHF 20’000’000</a:t>
            </a:r>
          </a:p>
          <a:p>
            <a:pPr marL="180975" indent="-180975"/>
            <a:r>
              <a:rPr lang="de-CH" sz="2200" u="sng" dirty="0">
                <a:solidFill>
                  <a:srgbClr val="000000"/>
                </a:solidFill>
                <a:latin typeface="Ink Free" panose="03080402000500000000" pitchFamily="66" charset="0"/>
              </a:rPr>
              <a:t>- Kanton/Bund		CHF  10’400’000</a:t>
            </a:r>
          </a:p>
          <a:p>
            <a:pPr marL="180975" indent="-180975"/>
            <a:endParaRPr lang="de-CH" sz="8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marL="180975" indent="-180975"/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Gemeinde netto 	CHF   9’600’000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40EF096-E1D3-43B1-ABDB-387165D8C496}"/>
              </a:ext>
            </a:extLst>
          </p:cNvPr>
          <p:cNvSpPr txBox="1"/>
          <p:nvPr/>
        </p:nvSpPr>
        <p:spPr>
          <a:xfrm>
            <a:off x="7416607" y="974953"/>
            <a:ext cx="4544485" cy="24006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EED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>
            <a:spAutoFit/>
          </a:bodyPr>
          <a:lstStyle/>
          <a:p>
            <a:r>
              <a:rPr lang="de-CH" sz="2200" b="1" u="sng" dirty="0">
                <a:solidFill>
                  <a:srgbClr val="000000"/>
                </a:solidFill>
              </a:rPr>
              <a:t>Schulbauten (Anteil </a:t>
            </a:r>
            <a:r>
              <a:rPr lang="de-CH" sz="2200" b="1" u="sng" dirty="0" err="1">
                <a:solidFill>
                  <a:srgbClr val="000000"/>
                </a:solidFill>
              </a:rPr>
              <a:t>Bredella</a:t>
            </a:r>
            <a:r>
              <a:rPr lang="de-CH" sz="2200" b="1" u="sng" dirty="0">
                <a:solidFill>
                  <a:srgbClr val="000000"/>
                </a:solidFill>
              </a:rPr>
              <a:t>)</a:t>
            </a:r>
          </a:p>
          <a:p>
            <a:endParaRPr lang="de-CH" sz="800" dirty="0">
              <a:solidFill>
                <a:srgbClr val="000000"/>
              </a:solidFill>
            </a:endParaRPr>
          </a:p>
          <a:p>
            <a:pPr marL="2243138" indent="-2243138"/>
            <a:r>
              <a:rPr lang="de-CH" sz="2200" dirty="0">
                <a:solidFill>
                  <a:srgbClr val="000000"/>
                </a:solidFill>
              </a:rPr>
              <a:t>Kindergarten</a:t>
            </a:r>
            <a:r>
              <a:rPr lang="de-CH" sz="1400" dirty="0">
                <a:solidFill>
                  <a:srgbClr val="000000"/>
                </a:solidFill>
              </a:rPr>
              <a:t>	 </a:t>
            </a:r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CHF 5’000’000</a:t>
            </a:r>
          </a:p>
          <a:p>
            <a:pPr marL="2243138" indent="-2243138"/>
            <a:r>
              <a:rPr lang="de-CH" sz="2200" dirty="0">
                <a:solidFill>
                  <a:srgbClr val="000000"/>
                </a:solidFill>
              </a:rPr>
              <a:t>Schule          </a:t>
            </a:r>
            <a:r>
              <a:rPr lang="de-CH" sz="1400" dirty="0">
                <a:solidFill>
                  <a:srgbClr val="000000"/>
                </a:solidFill>
              </a:rPr>
              <a:t>	 </a:t>
            </a:r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CHF 9’070’000</a:t>
            </a:r>
          </a:p>
          <a:p>
            <a:pPr marL="2243138" indent="-2243138"/>
            <a:endParaRPr lang="de-CH" sz="800" dirty="0">
              <a:solidFill>
                <a:srgbClr val="000000"/>
              </a:solidFill>
            </a:endParaRPr>
          </a:p>
          <a:p>
            <a:pPr marL="2243138" indent="-2243138"/>
            <a:r>
              <a:rPr lang="de-CH" sz="2200" dirty="0">
                <a:solidFill>
                  <a:srgbClr val="000000"/>
                </a:solidFill>
              </a:rPr>
              <a:t>-</a:t>
            </a:r>
            <a:r>
              <a:rPr lang="de-CH" sz="1400" dirty="0">
                <a:solidFill>
                  <a:srgbClr val="000000"/>
                </a:solidFill>
              </a:rPr>
              <a:t> </a:t>
            </a:r>
            <a:r>
              <a:rPr lang="de-CH" sz="2200" dirty="0">
                <a:solidFill>
                  <a:srgbClr val="000000"/>
                </a:solidFill>
              </a:rPr>
              <a:t>Ersparnis</a:t>
            </a:r>
            <a:r>
              <a:rPr lang="de-CH" sz="1400" dirty="0">
                <a:solidFill>
                  <a:srgbClr val="000000"/>
                </a:solidFill>
              </a:rPr>
              <a:t>	 </a:t>
            </a:r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CHF 2’070’000</a:t>
            </a:r>
          </a:p>
          <a:p>
            <a:pPr marL="2243138" indent="-2243138"/>
            <a:r>
              <a:rPr lang="de-CH" sz="1400" u="sng" dirty="0">
                <a:solidFill>
                  <a:srgbClr val="000000"/>
                </a:solidFill>
              </a:rPr>
              <a:t>   </a:t>
            </a:r>
            <a:r>
              <a:rPr lang="de-CH" sz="1600" u="sng" dirty="0">
                <a:solidFill>
                  <a:srgbClr val="000000"/>
                </a:solidFill>
              </a:rPr>
              <a:t>(Mehrfachnutzung/Etappierung)	</a:t>
            </a:r>
          </a:p>
          <a:p>
            <a:pPr marL="2243138" indent="-2243138"/>
            <a:endParaRPr lang="de-CH" sz="1400" dirty="0">
              <a:solidFill>
                <a:srgbClr val="000000"/>
              </a:solidFill>
            </a:endParaRPr>
          </a:p>
          <a:p>
            <a:pPr marL="2243138" indent="-2243138"/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Gemeinde netto 	CHF 12’000’000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068DF9F-5DBC-4D31-97F6-6DD1A7285E77}"/>
              </a:ext>
            </a:extLst>
          </p:cNvPr>
          <p:cNvSpPr txBox="1"/>
          <p:nvPr/>
        </p:nvSpPr>
        <p:spPr>
          <a:xfrm>
            <a:off x="6783840" y="3750125"/>
            <a:ext cx="5177252" cy="2646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 rtlCol="0">
            <a:spAutoFit/>
          </a:bodyPr>
          <a:lstStyle/>
          <a:p>
            <a:r>
              <a:rPr lang="de-CH" sz="2200" b="1" u="sng" dirty="0">
                <a:solidFill>
                  <a:srgbClr val="000000"/>
                </a:solidFill>
              </a:rPr>
              <a:t>Ausgaben</a:t>
            </a:r>
            <a:endParaRPr lang="de-CH" sz="2200" b="1" dirty="0">
              <a:solidFill>
                <a:srgbClr val="000000"/>
              </a:solidFill>
            </a:endParaRPr>
          </a:p>
          <a:p>
            <a:pPr algn="l"/>
            <a:endParaRPr lang="de-CH" sz="800" dirty="0">
              <a:solidFill>
                <a:srgbClr val="000000"/>
              </a:solidFill>
            </a:endParaRPr>
          </a:p>
          <a:p>
            <a:pPr marL="990600" indent="-990600" algn="r"/>
            <a:r>
              <a:rPr lang="de-CH" sz="2200" dirty="0">
                <a:solidFill>
                  <a:srgbClr val="000000"/>
                </a:solidFill>
              </a:rPr>
              <a:t>Verkehr </a:t>
            </a:r>
            <a:r>
              <a:rPr lang="de-CH" sz="1600" dirty="0">
                <a:solidFill>
                  <a:srgbClr val="000000"/>
                </a:solidFill>
              </a:rPr>
              <a:t>(übergeordnet) </a:t>
            </a:r>
            <a:r>
              <a:rPr lang="de-CH" sz="1400" dirty="0">
                <a:solidFill>
                  <a:srgbClr val="000000"/>
                </a:solidFill>
              </a:rPr>
              <a:t>         </a:t>
            </a:r>
            <a:r>
              <a:rPr lang="de-CH" b="1" dirty="0">
                <a:solidFill>
                  <a:srgbClr val="000000"/>
                </a:solidFill>
              </a:rPr>
              <a:t>  </a:t>
            </a:r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CHF  9’600’000</a:t>
            </a:r>
          </a:p>
          <a:p>
            <a:pPr marL="990600" indent="-990600" algn="r"/>
            <a:r>
              <a:rPr lang="de-CH" sz="2200" dirty="0">
                <a:solidFill>
                  <a:srgbClr val="000000"/>
                </a:solidFill>
              </a:rPr>
              <a:t>Schule </a:t>
            </a:r>
            <a:r>
              <a:rPr lang="de-CH" dirty="0">
                <a:solidFill>
                  <a:srgbClr val="000000"/>
                </a:solidFill>
              </a:rPr>
              <a:t>	 </a:t>
            </a:r>
            <a:r>
              <a:rPr lang="de-CH" b="1" dirty="0">
                <a:solidFill>
                  <a:srgbClr val="000000"/>
                </a:solidFill>
              </a:rPr>
              <a:t>	       	    </a:t>
            </a:r>
            <a:r>
              <a:rPr lang="de-CH" sz="2200" dirty="0">
                <a:solidFill>
                  <a:srgbClr val="000000"/>
                </a:solidFill>
                <a:latin typeface="Ink Free" panose="03080402000500000000" pitchFamily="66" charset="0"/>
              </a:rPr>
              <a:t>CHF 12’000’000</a:t>
            </a:r>
          </a:p>
          <a:p>
            <a:pPr marL="990600" indent="-990600" algn="r"/>
            <a:endParaRPr lang="de-CH" sz="8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marL="990600" indent="-990600" algn="r"/>
            <a:r>
              <a:rPr lang="de-CH" sz="2200" u="sng" dirty="0">
                <a:solidFill>
                  <a:srgbClr val="000000"/>
                </a:solidFill>
              </a:rPr>
              <a:t>Summe</a:t>
            </a:r>
            <a:r>
              <a:rPr lang="de-CH" b="1" u="sng" dirty="0">
                <a:solidFill>
                  <a:srgbClr val="000000"/>
                </a:solidFill>
              </a:rPr>
              <a:t>		  	</a:t>
            </a:r>
            <a:r>
              <a:rPr lang="de-CH" u="sng" dirty="0">
                <a:solidFill>
                  <a:srgbClr val="000000"/>
                </a:solidFill>
              </a:rPr>
              <a:t>    </a:t>
            </a:r>
            <a:r>
              <a:rPr lang="de-CH" sz="2200" u="sng" dirty="0">
                <a:solidFill>
                  <a:srgbClr val="000000"/>
                </a:solidFill>
                <a:latin typeface="Ink Free" panose="03080402000500000000" pitchFamily="66" charset="0"/>
              </a:rPr>
              <a:t>CHF 21’600’000</a:t>
            </a:r>
          </a:p>
          <a:p>
            <a:pPr marL="990600" indent="-990600" algn="r"/>
            <a:endParaRPr lang="de-CH" sz="800" b="1" dirty="0">
              <a:solidFill>
                <a:srgbClr val="000000"/>
              </a:solidFill>
            </a:endParaRPr>
          </a:p>
          <a:p>
            <a:pPr marL="990600" indent="-990600"/>
            <a:r>
              <a:rPr lang="de-CH" sz="2200" b="1" u="sng" dirty="0">
                <a:solidFill>
                  <a:srgbClr val="000000"/>
                </a:solidFill>
              </a:rPr>
              <a:t>Jährliche Erträge</a:t>
            </a:r>
          </a:p>
          <a:p>
            <a:pPr marL="990600" indent="-990600" algn="r"/>
            <a:endParaRPr lang="de-CH" sz="800" b="1" u="sng" dirty="0">
              <a:solidFill>
                <a:srgbClr val="000000"/>
              </a:solidFill>
            </a:endParaRPr>
          </a:p>
          <a:p>
            <a:pPr marL="990600" indent="-990600" algn="r"/>
            <a:r>
              <a:rPr lang="de-CH" sz="2200" b="1" u="sng" dirty="0">
                <a:solidFill>
                  <a:srgbClr val="000000"/>
                </a:solidFill>
                <a:latin typeface="Ink Free" panose="03080402000500000000" pitchFamily="66" charset="0"/>
              </a:rPr>
              <a:t>CHF 3’565’000 x 6 J =  CHF 21’390’000</a:t>
            </a:r>
          </a:p>
          <a:p>
            <a:pPr marL="990600" indent="-990600" algn="l"/>
            <a:endParaRPr lang="de-CH" sz="800" b="1" u="sng" dirty="0">
              <a:solidFill>
                <a:srgbClr val="000000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8E9BD0-7672-4D20-AD58-A1760EDB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Infrastrukturkosten </a:t>
            </a:r>
            <a:br>
              <a:rPr lang="de-CH" dirty="0"/>
            </a:br>
            <a:r>
              <a:rPr lang="de-CH" b="0" dirty="0"/>
              <a:t>(+/-10%, einmalig, ohne Unterhalt)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F7C6FA9-5476-9DF6-6505-8B251AE19B4D}"/>
              </a:ext>
            </a:extLst>
          </p:cNvPr>
          <p:cNvSpPr txBox="1"/>
          <p:nvPr/>
        </p:nvSpPr>
        <p:spPr>
          <a:xfrm rot="21099371">
            <a:off x="373512" y="4995363"/>
            <a:ext cx="5976092" cy="1065843"/>
          </a:xfrm>
          <a:prstGeom prst="rect">
            <a:avLst/>
          </a:prstGeom>
          <a:solidFill>
            <a:srgbClr val="9FC469"/>
          </a:solidFill>
          <a:ln>
            <a:solidFill>
              <a:srgbClr val="C4C8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 rtlCol="0" anchor="ctr">
            <a:noAutofit/>
          </a:bodyPr>
          <a:lstStyle/>
          <a:p>
            <a:pPr marL="180975" indent="-180975" algn="ctr"/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In ca. 6 Jahre sind die </a:t>
            </a:r>
          </a:p>
          <a:p>
            <a:pPr marL="180975" indent="-180975" algn="ctr"/>
            <a:r>
              <a:rPr lang="de-CH" sz="2200" b="1" dirty="0">
                <a:solidFill>
                  <a:srgbClr val="000000"/>
                </a:solidFill>
                <a:latin typeface="Ink Free" panose="03080402000500000000" pitchFamily="66" charset="0"/>
              </a:rPr>
              <a:t>Gemeindeausgaben abbezahlt</a:t>
            </a:r>
          </a:p>
        </p:txBody>
      </p:sp>
    </p:spTree>
    <p:extLst>
      <p:ext uri="{BB962C8B-B14F-4D97-AF65-F5344CB8AC3E}">
        <p14:creationId xmlns:p14="http://schemas.microsoft.com/office/powerpoint/2010/main" val="21300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5" grpId="0" animBg="1"/>
    </p:bldLst>
  </p:timing>
</p:sld>
</file>

<file path=ppt/theme/theme1.xml><?xml version="1.0" encoding="utf-8"?>
<a:theme xmlns:a="http://schemas.openxmlformats.org/drawingml/2006/main" name="Gemeinde Pratteln">
  <a:themeElements>
    <a:clrScheme name="Gemeinde Pratteln">
      <a:dk1>
        <a:srgbClr val="67757E"/>
      </a:dk1>
      <a:lt1>
        <a:sysClr val="window" lastClr="FFFFFF"/>
      </a:lt1>
      <a:dk2>
        <a:srgbClr val="E63329"/>
      </a:dk2>
      <a:lt2>
        <a:srgbClr val="FEE339"/>
      </a:lt2>
      <a:accent1>
        <a:srgbClr val="CFDADC"/>
      </a:accent1>
      <a:accent2>
        <a:srgbClr val="8CD0E0"/>
      </a:accent2>
      <a:accent3>
        <a:srgbClr val="76A2C3"/>
      </a:accent3>
      <a:accent4>
        <a:srgbClr val="F7A539"/>
      </a:accent4>
      <a:accent5>
        <a:srgbClr val="EF782F"/>
      </a:accent5>
      <a:accent6>
        <a:srgbClr val="A89799"/>
      </a:accent6>
      <a:hlink>
        <a:srgbClr val="67757E"/>
      </a:hlink>
      <a:folHlink>
        <a:srgbClr val="67757E"/>
      </a:folHlink>
    </a:clrScheme>
    <a:fontScheme name="Gemeinde Prattel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lIns="72000" tIns="36000" rIns="72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0" rIns="72000" bIns="0" rtlCol="0">
        <a:spAutoFit/>
      </a:bodyPr>
      <a:lstStyle>
        <a:defPPr algn="l">
          <a:defRPr sz="1600" smtClean="0"/>
        </a:defPPr>
      </a:lstStyle>
    </a:txDef>
  </a:objectDefaults>
  <a:extraClrSchemeLst/>
  <a:custClrLst>
    <a:custClr>
      <a:srgbClr val="FEE339"/>
    </a:custClr>
    <a:custClr>
      <a:srgbClr val="F8D400"/>
    </a:custClr>
    <a:custClr>
      <a:srgbClr val="FEED98"/>
    </a:custClr>
    <a:custClr>
      <a:srgbClr val="E63329"/>
    </a:custClr>
    <a:custClr>
      <a:srgbClr val="D62226"/>
    </a:custClr>
    <a:custClr>
      <a:srgbClr val="E85942"/>
    </a:custClr>
    <a:custClr>
      <a:srgbClr val="67757E"/>
    </a:custClr>
    <a:custClr>
      <a:srgbClr val="CFDADC"/>
    </a:custClr>
    <a:custClr>
      <a:srgbClr val="FFFFFF"/>
    </a:custClr>
    <a:custClr>
      <a:srgbClr val="FFFFFF"/>
    </a:custClr>
    <a:custClr>
      <a:srgbClr val="EF782F"/>
    </a:custClr>
    <a:custClr>
      <a:srgbClr val="C4C89D"/>
    </a:custClr>
    <a:custClr>
      <a:srgbClr val="6B7097"/>
    </a:custClr>
    <a:custClr>
      <a:srgbClr val="FCC464"/>
    </a:custClr>
    <a:custClr>
      <a:srgbClr val="864F7E"/>
    </a:custClr>
    <a:custClr>
      <a:srgbClr val="EE7A9D"/>
    </a:custClr>
    <a:custClr>
      <a:srgbClr val="DCCEB8"/>
    </a:custClr>
    <a:custClr>
      <a:srgbClr val="CA706C"/>
    </a:custClr>
    <a:custClr>
      <a:srgbClr val="FFFFFF"/>
    </a:custClr>
    <a:custClr>
      <a:srgbClr val="FFFFFF"/>
    </a:custClr>
    <a:custClr>
      <a:srgbClr val="8CD0E0"/>
    </a:custClr>
    <a:custClr>
      <a:srgbClr val="A89799"/>
    </a:custClr>
    <a:custClr>
      <a:srgbClr val="879280"/>
    </a:custClr>
    <a:custClr>
      <a:srgbClr val="76A2C3"/>
    </a:custClr>
    <a:custClr>
      <a:srgbClr val="F7A539"/>
    </a:custClr>
    <a:custClr>
      <a:srgbClr val="FFD159"/>
    </a:custClr>
    <a:custClr>
      <a:srgbClr val="9FC469"/>
    </a:custClr>
    <a:custClr>
      <a:srgbClr val="EB5842"/>
    </a:custClr>
  </a:custClrLst>
  <a:extLst>
    <a:ext uri="{05A4C25C-085E-4340-85A3-A5531E510DB2}">
      <thm15:themeFamily xmlns:thm15="http://schemas.microsoft.com/office/thememl/2012/main" name="Präsentation Version gelb.pptx" id="{99960353-D949-45C6-BB37-E1BEA286A4A9}" vid="{89143018-B099-441D-9FE7-8DD856EC9DA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3CD832E940647A2DB104176B36BF3" ma:contentTypeVersion="20" ma:contentTypeDescription="Create a new document." ma:contentTypeScope="" ma:versionID="76df69c04ce50ac50bb0ef4669442b6b">
  <xsd:schema xmlns:xsd="http://www.w3.org/2001/XMLSchema" xmlns:xs="http://www.w3.org/2001/XMLSchema" xmlns:p="http://schemas.microsoft.com/office/2006/metadata/properties" xmlns:ns2="829f1084-a5ea-42f3-912d-90a25c48a46c" xmlns:ns3="fe2af0ce-ffd3-482e-8239-6843b1e1bcdd" targetNamespace="http://schemas.microsoft.com/office/2006/metadata/properties" ma:root="true" ma:fieldsID="6e635d4f6c9e93a870d455a4a48e0124" ns2:_="" ns3:_="">
    <xsd:import namespace="829f1084-a5ea-42f3-912d-90a25c48a46c"/>
    <xsd:import namespace="fe2af0ce-ffd3-482e-8239-6843b1e1bc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f1084-a5ea-42f3-912d-90a25c48a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4714e25-a2ac-428e-af7f-eb6fef2f98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af0ce-ffd3-482e-8239-6843b1e1bc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6313eb-aed1-4d52-bb8a-7b614fe7924b}" ma:internalName="TaxCatchAll" ma:showField="CatchAllData" ma:web="fe2af0ce-ffd3-482e-8239-6843b1e1bc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2af0ce-ffd3-482e-8239-6843b1e1bcdd">
      <UserInfo>
        <DisplayName>Eberle Thorsten</DisplayName>
        <AccountId>52</AccountId>
        <AccountType/>
      </UserInfo>
      <UserInfo>
        <DisplayName>Textor Lorenz</DisplayName>
        <AccountId>20</AccountId>
        <AccountType/>
      </UserInfo>
      <UserInfo>
        <DisplayName>Winter Stefanie</DisplayName>
        <AccountId>65</AccountId>
        <AccountType/>
      </UserInfo>
      <UserInfo>
        <DisplayName>Tanner Jan</DisplayName>
        <AccountId>68</AccountId>
        <AccountType/>
      </UserInfo>
    </SharedWithUsers>
    <lcf76f155ced4ddcb4097134ff3c332f xmlns="829f1084-a5ea-42f3-912d-90a25c48a46c">
      <Terms xmlns="http://schemas.microsoft.com/office/infopath/2007/PartnerControls"/>
    </lcf76f155ced4ddcb4097134ff3c332f>
    <TaxCatchAll xmlns="fe2af0ce-ffd3-482e-8239-6843b1e1bcdd" xsi:nil="true"/>
  </documentManagement>
</p:properties>
</file>

<file path=customXml/itemProps1.xml><?xml version="1.0" encoding="utf-8"?>
<ds:datastoreItem xmlns:ds="http://schemas.openxmlformats.org/officeDocument/2006/customXml" ds:itemID="{10CBF172-18DD-4413-8CA9-5CF1E75208AC}">
  <ds:schemaRefs>
    <ds:schemaRef ds:uri="829f1084-a5ea-42f3-912d-90a25c48a46c"/>
    <ds:schemaRef ds:uri="fe2af0ce-ffd3-482e-8239-6843b1e1bc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543FBE-B188-49A8-BB9F-0DA0A067E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A5503-9CE9-4845-A584-8973D15CAD4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e2af0ce-ffd3-482e-8239-6843b1e1bcdd"/>
    <ds:schemaRef ds:uri="http://schemas.microsoft.com/office/infopath/2007/PartnerControls"/>
    <ds:schemaRef ds:uri="829f1084-a5ea-42f3-912d-90a25c48a46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PP-Präsentation Version gelb</Template>
  <TotalTime>0</TotalTime>
  <Words>301</Words>
  <Application>Microsoft Office PowerPoint</Application>
  <PresentationFormat>Breitbild</PresentationFormat>
  <Paragraphs>73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Ink Free</vt:lpstr>
      <vt:lpstr>Gemeinde Pratteln</vt:lpstr>
      <vt:lpstr>Business-Case Bredella-Areal </vt:lpstr>
      <vt:lpstr>Jährliche netto Erträge Bredella </vt:lpstr>
      <vt:lpstr>Infrastrukturkosten  (+/-10%, einmalig, ohne Unterhalt)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Lohaus Dirk</dc:creator>
  <cp:lastModifiedBy>Meier Sandra</cp:lastModifiedBy>
  <cp:revision>201</cp:revision>
  <cp:lastPrinted>2023-03-15T13:44:57Z</cp:lastPrinted>
  <dcterms:created xsi:type="dcterms:W3CDTF">2023-03-08T15:53:39Z</dcterms:created>
  <dcterms:modified xsi:type="dcterms:W3CDTF">2024-07-30T12:23:40Z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0x010100DF33CD832E940647A2DB104176B36BF3</vt:lpwstr>
  </property>
  <property fmtid="{D5CDD505-2E9C-101B-9397-08002B2CF9AE}" pid="3" name="MediaServiceImageTags">
    <vt:lpwstr/>
  </property>
</Properties>
</file>