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5" r:id="rId2"/>
    <p:sldId id="276" r:id="rId3"/>
    <p:sldId id="327" r:id="rId4"/>
    <p:sldId id="297" r:id="rId5"/>
    <p:sldId id="322" r:id="rId6"/>
    <p:sldId id="321" r:id="rId7"/>
    <p:sldId id="301" r:id="rId8"/>
    <p:sldId id="326" r:id="rId9"/>
    <p:sldId id="325" r:id="rId10"/>
    <p:sldId id="324" r:id="rId11"/>
    <p:sldId id="323" r:id="rId12"/>
    <p:sldId id="312" r:id="rId13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79">
          <p15:clr>
            <a:srgbClr val="A4A3A4"/>
          </p15:clr>
        </p15:guide>
        <p15:guide id="2" orient="horz" pos="2999">
          <p15:clr>
            <a:srgbClr val="A4A3A4"/>
          </p15:clr>
        </p15:guide>
        <p15:guide id="3" orient="horz" pos="4110">
          <p15:clr>
            <a:srgbClr val="A4A3A4"/>
          </p15:clr>
        </p15:guide>
        <p15:guide id="4" orient="horz" pos="1230">
          <p15:clr>
            <a:srgbClr val="A4A3A4"/>
          </p15:clr>
        </p15:guide>
        <p15:guide id="5" orient="horz" pos="1026">
          <p15:clr>
            <a:srgbClr val="A4A3A4"/>
          </p15:clr>
        </p15:guide>
        <p15:guide id="6" orient="horz" pos="572">
          <p15:clr>
            <a:srgbClr val="A4A3A4"/>
          </p15:clr>
        </p15:guide>
        <p15:guide id="7" pos="1882">
          <p15:clr>
            <a:srgbClr val="A4A3A4"/>
          </p15:clr>
        </p15:guide>
        <p15:guide id="8" pos="2086">
          <p15:clr>
            <a:srgbClr val="A4A3A4"/>
          </p15:clr>
        </p15:guide>
        <p15:guide id="9">
          <p15:clr>
            <a:srgbClr val="A4A3A4"/>
          </p15:clr>
        </p15:guide>
        <p15:guide id="10" pos="3674">
          <p15:clr>
            <a:srgbClr val="A4A3A4"/>
          </p15:clr>
        </p15:guide>
        <p15:guide id="11" pos="3878">
          <p15:clr>
            <a:srgbClr val="A4A3A4"/>
          </p15:clr>
        </p15:guide>
        <p15:guide id="12" pos="295">
          <p15:clr>
            <a:srgbClr val="A4A3A4"/>
          </p15:clr>
        </p15:guide>
        <p15:guide id="13" pos="5465">
          <p15:clr>
            <a:srgbClr val="A4A3A4"/>
          </p15:clr>
        </p15:guide>
        <p15:guide id="1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E339"/>
    <a:srgbClr val="FF00FF"/>
    <a:srgbClr val="67757E"/>
    <a:srgbClr val="75A2C0"/>
    <a:srgbClr val="ED7A30"/>
    <a:srgbClr val="F1F4F4"/>
    <a:srgbClr val="8ED0DC"/>
    <a:srgbClr val="FBC463"/>
    <a:srgbClr val="E5352C"/>
    <a:srgbClr val="FEE3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43" autoAdjust="0"/>
  </p:normalViewPr>
  <p:slideViewPr>
    <p:cSldViewPr showGuides="1">
      <p:cViewPr varScale="1">
        <p:scale>
          <a:sx n="119" d="100"/>
          <a:sy n="119" d="100"/>
        </p:scale>
        <p:origin x="1752" y="86"/>
      </p:cViewPr>
      <p:guideLst>
        <p:guide orient="horz" pos="1979"/>
        <p:guide orient="horz" pos="2999"/>
        <p:guide orient="horz" pos="4110"/>
        <p:guide orient="horz" pos="1230"/>
        <p:guide orient="horz" pos="1026"/>
        <p:guide orient="horz" pos="572"/>
        <p:guide pos="1882"/>
        <p:guide pos="2086"/>
        <p:guide/>
        <p:guide pos="3674"/>
        <p:guide pos="3878"/>
        <p:guide pos="295"/>
        <p:guide pos="546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2" d="100"/>
          <a:sy n="82" d="100"/>
        </p:scale>
        <p:origin x="-3462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ata1\groups\Finanzen\Abteilungsleitung\Abschluss%202020\Pr&#228;sentationen\Grafiken%20f&#252;r%20Pr&#228;sentationen%20Rechnungsabschlus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.120.72\groups\Finanzen\Abteilungsleitung\Abschluss%202024\Pr&#228;sentationen\Grafiken%20f&#252;r%20Pr&#228;sentationen%20Rechnungsabschlus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fld id="{05C0D859-CF4F-49F3-93A3-7595B18E3298}" type="VALUE">
                      <a:rPr lang="en-US"/>
                      <a:pPr/>
                      <a:t>[WERT]</a:t>
                    </a:fld>
                    <a:r>
                      <a:rPr lang="en-US"/>
                      <a:t> (10.23%)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ECE-42DC-9B35-6F68EC286ACA}"/>
                </c:ext>
              </c:extLst>
            </c:dLbl>
            <c:dLbl>
              <c:idx val="1"/>
              <c:layout>
                <c:manualLayout>
                  <c:x val="-0.14303903431875403"/>
                  <c:y val="-9.7617100134193877E-2"/>
                </c:manualLayout>
              </c:layout>
              <c:tx>
                <c:rich>
                  <a:bodyPr/>
                  <a:lstStyle/>
                  <a:p>
                    <a:fld id="{B943F2E9-7838-4389-ABB4-7A04F78236CE}" type="VALUE">
                      <a:rPr lang="en-US"/>
                      <a:pPr/>
                      <a:t>[WERT]</a:t>
                    </a:fld>
                    <a:r>
                      <a:rPr lang="en-US" baseline="0"/>
                      <a:t> (41.21%)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431664762781759"/>
                      <c:h val="0.122409312629134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ECE-42DC-9B35-6F68EC286AC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7AEC53F-17BA-48CF-AD90-8F70C8D3F139}" type="VALUE">
                      <a:rPr lang="en-US"/>
                      <a:pPr/>
                      <a:t>[WERT]</a:t>
                    </a:fld>
                    <a:r>
                      <a:rPr lang="en-US"/>
                      <a:t> (3.06%)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ECE-42DC-9B35-6F68EC286AC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348BEE0-DA59-4EF8-87CD-C9498756F69B}" type="VALUE">
                      <a:rPr lang="en-US"/>
                      <a:pPr/>
                      <a:t>[WERT]</a:t>
                    </a:fld>
                    <a:r>
                      <a:rPr lang="en-US"/>
                      <a:t> (6.96%)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ECE-42DC-9B35-6F68EC286AC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160A87D-2FC1-4976-BAE9-C631959C2CEA}" type="VALUE">
                      <a:rPr lang="en-US"/>
                      <a:pPr/>
                      <a:t>[WERT]</a:t>
                    </a:fld>
                    <a:endParaRPr lang="en-US"/>
                  </a:p>
                  <a:p>
                    <a:r>
                      <a:rPr lang="en-US"/>
                      <a:t> (14.40)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ECE-42DC-9B35-6F68EC286ACA}"/>
                </c:ext>
              </c:extLst>
            </c:dLbl>
            <c:dLbl>
              <c:idx val="5"/>
              <c:layout>
                <c:manualLayout>
                  <c:x val="0.11233432014561831"/>
                  <c:y val="0.10240675655526439"/>
                </c:manualLayout>
              </c:layout>
              <c:tx>
                <c:rich>
                  <a:bodyPr/>
                  <a:lstStyle/>
                  <a:p>
                    <a:fld id="{88FEB2A4-BACC-47A3-9C29-5BA233924C59}" type="VALUE">
                      <a:rPr lang="en-US"/>
                      <a:pPr/>
                      <a:t>[WERT]</a:t>
                    </a:fld>
                    <a:endParaRPr lang="en-US"/>
                  </a:p>
                  <a:p>
                    <a:r>
                      <a:rPr lang="en-US"/>
                      <a:t>(14.41%)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143115457037341"/>
                      <c:h val="0.165015868958612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ECE-42DC-9B35-6F68EC286AC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361A9D7C-D10D-403E-B3C8-611E15E308CD}" type="VALUE">
                      <a:rPr lang="en-US"/>
                      <a:pPr/>
                      <a:t>[WERT]</a:t>
                    </a:fld>
                    <a:r>
                      <a:rPr lang="en-US"/>
                      <a:t> (3.38%)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ECE-42DC-9B35-6F68EC286ACA}"/>
                </c:ext>
              </c:extLst>
            </c:dLbl>
            <c:dLbl>
              <c:idx val="7"/>
              <c:layout>
                <c:manualLayout>
                  <c:x val="6.0164446013934959E-3"/>
                  <c:y val="-1.4654150439517271E-2"/>
                </c:manualLayout>
              </c:layout>
              <c:tx>
                <c:rich>
                  <a:bodyPr/>
                  <a:lstStyle/>
                  <a:p>
                    <a:fld id="{F8A456F0-8F3F-4FAB-AE1C-FF509349A1E6}" type="VALUE">
                      <a:rPr lang="en-US"/>
                      <a:pPr/>
                      <a:t>[WERT]</a:t>
                    </a:fld>
                    <a:r>
                      <a:rPr lang="en-US"/>
                      <a:t> (3.19%)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ECE-42DC-9B35-6F68EC286AC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230DA30C-AC05-4C88-9F02-9764BF00241B}" type="VALUE">
                      <a:rPr lang="en-US"/>
                      <a:pPr/>
                      <a:t>[WERT]</a:t>
                    </a:fld>
                    <a:r>
                      <a:rPr lang="en-US"/>
                      <a:t> (10.96%)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ECE-42DC-9B35-6F68EC286A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('AufwandErtrag pro AF'!$A$4,'AufwandErtrag pro AF'!$A$7,'AufwandErtrag pro AF'!$A$8,'AufwandErtrag pro AF'!$A$9,'AufwandErtrag pro AF'!$A$11,'AufwandErtrag pro AF'!$A$12,'AufwandErtrag pro AF'!$A$13,'AufwandErtrag pro AF'!$A$15,'AufwandErtrag pro AF'!$A$16)</c:f>
              <c:strCache>
                <c:ptCount val="9"/>
                <c:pt idx="0">
                  <c:v>02 Allgemeine Verwaltung</c:v>
                </c:pt>
                <c:pt idx="1">
                  <c:v>05 Schulen</c:v>
                </c:pt>
                <c:pt idx="2">
                  <c:v>06 Familienergänzende Angebote</c:v>
                </c:pt>
                <c:pt idx="3">
                  <c:v>07 Kultur, Sport, Freizeit</c:v>
                </c:pt>
                <c:pt idx="4">
                  <c:v>09 Gesundheit und Alter</c:v>
                </c:pt>
                <c:pt idx="5">
                  <c:v>10 Gesetzliche Sozialhilfe und Arbeitsintegration</c:v>
                </c:pt>
                <c:pt idx="6">
                  <c:v>11 Soziale Unterstützung</c:v>
                </c:pt>
                <c:pt idx="7">
                  <c:v>13 Kindes- und Erwachsenenschutz</c:v>
                </c:pt>
                <c:pt idx="8">
                  <c:v>14 Verkehr und öffentliche Anlagen</c:v>
                </c:pt>
              </c:strCache>
            </c:strRef>
          </c:cat>
          <c:val>
            <c:numRef>
              <c:f>('AufwandErtrag pro AF'!$E$4,'AufwandErtrag pro AF'!$E$7,'AufwandErtrag pro AF'!$E$8,'AufwandErtrag pro AF'!$E$9,'AufwandErtrag pro AF'!$E$11,'AufwandErtrag pro AF'!$E$12,'AufwandErtrag pro AF'!$E$13,'AufwandErtrag pro AF'!$E$15,'AufwandErtrag pro AF'!$E$16)</c:f>
              <c:numCache>
                <c:formatCode>0.00%</c:formatCode>
                <c:ptCount val="9"/>
                <c:pt idx="0">
                  <c:v>0.10283822583880214</c:v>
                </c:pt>
                <c:pt idx="1">
                  <c:v>0.39516773045636355</c:v>
                </c:pt>
                <c:pt idx="2">
                  <c:v>2.8524446022708542E-2</c:v>
                </c:pt>
                <c:pt idx="3">
                  <c:v>6.3657294437176826E-2</c:v>
                </c:pt>
                <c:pt idx="4">
                  <c:v>0.15383230871288728</c:v>
                </c:pt>
                <c:pt idx="5">
                  <c:v>0.13323657883260459</c:v>
                </c:pt>
                <c:pt idx="6">
                  <c:v>2.918472278643508E-2</c:v>
                </c:pt>
                <c:pt idx="7">
                  <c:v>3.2245182314879432E-2</c:v>
                </c:pt>
                <c:pt idx="8">
                  <c:v>6.6276547550639872E-2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ECE-42DC-9B35-6F68EC286A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338717552392282"/>
          <c:y val="0.23226643740276753"/>
          <c:w val="0.4100657919410356"/>
          <c:h val="0.6617279059364815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5058E-2A34-4DE8-9F20-6549AD746AE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90041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7BDCE-0D82-41FF-80EA-F8B8ED8CE82B}" type="datetimeFigureOut">
              <a:rPr lang="de-CH" smtClean="0"/>
              <a:pPr/>
              <a:t>23.06.2025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47203-8C85-4F7B-B764-F77DAF02D3D1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7687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78304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0481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8710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8710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96323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8710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39836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8135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0061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978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47203-8C85-4F7B-B764-F77DAF02D3D1}" type="slidenum">
              <a:rPr lang="de-CH" smtClean="0"/>
              <a:pPr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1764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wmf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rtSchluss grau mit Hintergrund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GmdePratteln_254-227-57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53486" y="-1"/>
            <a:ext cx="1422202" cy="765175"/>
          </a:xfrm>
          <a:prstGeom prst="rect">
            <a:avLst/>
          </a:prstGeom>
        </p:spPr>
      </p:pic>
      <p:pic>
        <p:nvPicPr>
          <p:cNvPr id="7" name="Grafik 6" descr="Pfeilflaeche_gelb.pn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1628774"/>
            <a:ext cx="9144000" cy="5229226"/>
          </a:xfrm>
          <a:prstGeom prst="rect">
            <a:avLst/>
          </a:prstGeom>
        </p:spPr>
      </p:pic>
      <p:sp>
        <p:nvSpPr>
          <p:cNvPr id="6" name="Titel 6"/>
          <p:cNvSpPr>
            <a:spLocks noGrp="1"/>
          </p:cNvSpPr>
          <p:nvPr>
            <p:ph type="title"/>
          </p:nvPr>
        </p:nvSpPr>
        <p:spPr>
          <a:xfrm>
            <a:off x="467519" y="1628775"/>
            <a:ext cx="8208169" cy="4895850"/>
          </a:xfrm>
        </p:spPr>
        <p:txBody>
          <a:bodyPr anchor="ctr" anchorCtr="0">
            <a:noAutofit/>
          </a:bodyPr>
          <a:lstStyle>
            <a:lvl1pPr algn="ctr">
              <a:lnSpc>
                <a:spcPct val="100000"/>
              </a:lnSpc>
              <a:defRPr sz="6000">
                <a:solidFill>
                  <a:srgbClr val="FEE33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nhaltsfolie grau, Text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68001" y="6524625"/>
            <a:ext cx="6840304" cy="324000"/>
          </a:xfrm>
        </p:spPr>
        <p:txBody>
          <a:bodyPr/>
          <a:lstStyle/>
          <a:p>
            <a:r>
              <a:rPr lang="de-DE"/>
              <a:t>Präsentation RPK, 03.05.2017</a:t>
            </a:r>
            <a:endParaRPr lang="de-CH" dirty="0"/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68312" y="1952625"/>
            <a:ext cx="8207376" cy="1152525"/>
          </a:xfrm>
        </p:spPr>
        <p:txBody>
          <a:bodyPr lIns="0" tIns="0" rIns="0" bIns="0" numCol="1" spcCol="324000">
            <a:noAutofit/>
          </a:bodyPr>
          <a:lstStyle>
            <a:lvl1pPr>
              <a:defRPr lang="de-DE" sz="3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de-DE" sz="20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</a:lstStyle>
          <a:p>
            <a:pPr marL="0" lvl="0" indent="0" algn="l" defTabSz="914400" rtl="0" eaLnBrk="1" latinLnBrk="0" hangingPunct="1">
              <a:lnSpc>
                <a:spcPts val="34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0"/>
          </p:nvPr>
        </p:nvSpPr>
        <p:spPr>
          <a:xfrm>
            <a:off x="468313" y="3105150"/>
            <a:ext cx="8207375" cy="3419475"/>
          </a:xfrm>
        </p:spPr>
        <p:txBody>
          <a:bodyPr numCol="2" spcCol="324000"/>
          <a:lstStyle>
            <a:lvl1pPr>
              <a:lnSpc>
                <a:spcPts val="2400"/>
              </a:lnSpc>
              <a:defRPr sz="2000"/>
            </a:lvl1pPr>
            <a:lvl2pPr>
              <a:defRPr b="0"/>
            </a:lvl2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8" name="Grafik 7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9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0" name="Datumsplatzhalter 4"/>
          <p:cNvSpPr txBox="1">
            <a:spLocks/>
          </p:cNvSpPr>
          <p:nvPr userDrawn="1"/>
        </p:nvSpPr>
        <p:spPr>
          <a:xfrm>
            <a:off x="7308304" y="6534000"/>
            <a:ext cx="1359311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dirty="0"/>
              <a:t>Folie Nr. </a:t>
            </a:r>
            <a:fld id="{4996EBBF-064C-46B2-AEDA-DFEF58F8F118}" type="slidenum">
              <a:rPr lang="de-DE" smtClean="0"/>
              <a:t>‹Nr.›</a:t>
            </a:fld>
            <a:r>
              <a:rPr lang="de-DE" dirty="0"/>
              <a:t> </a:t>
            </a:r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a_Inhaltsfolie grau, Bild oben/Text unten,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9" name="Inhaltsplatzhalter 25"/>
          <p:cNvSpPr>
            <a:spLocks noGrp="1"/>
          </p:cNvSpPr>
          <p:nvPr>
            <p:ph sz="quarter" idx="19"/>
          </p:nvPr>
        </p:nvSpPr>
        <p:spPr>
          <a:xfrm>
            <a:off x="468313" y="1953149"/>
            <a:ext cx="8207375" cy="3528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468313" y="5734799"/>
            <a:ext cx="8207375" cy="789825"/>
          </a:xfrm>
        </p:spPr>
        <p:txBody>
          <a:bodyPr/>
          <a:lstStyle>
            <a:lvl1pPr>
              <a:lnSpc>
                <a:spcPts val="2000"/>
              </a:lnSpc>
              <a:defRPr sz="16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2" name="Grafik 11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13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b_Inhaltsfolie grau, Bild unten/Text oben,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Präsentation RPK, 03.05.2017</a:t>
            </a:r>
            <a:endParaRPr lang="de-CH" dirty="0"/>
          </a:p>
        </p:txBody>
      </p:sp>
      <p:sp>
        <p:nvSpPr>
          <p:cNvPr id="9" name="Inhaltsplatzhalter 25"/>
          <p:cNvSpPr>
            <a:spLocks noGrp="1"/>
          </p:cNvSpPr>
          <p:nvPr>
            <p:ph sz="quarter" idx="19"/>
          </p:nvPr>
        </p:nvSpPr>
        <p:spPr>
          <a:xfrm>
            <a:off x="468313" y="2996625"/>
            <a:ext cx="8207375" cy="3528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468313" y="1952625"/>
            <a:ext cx="8207375" cy="789825"/>
          </a:xfrm>
        </p:spPr>
        <p:txBody>
          <a:bodyPr/>
          <a:lstStyle>
            <a:lvl1pPr>
              <a:lnSpc>
                <a:spcPts val="2000"/>
              </a:lnSpc>
              <a:defRPr sz="16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2" name="Grafik 11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13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Inhaltsfolie grau, Bild/Text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9" name="Inhaltsplatzhalter 25"/>
          <p:cNvSpPr>
            <a:spLocks noGrp="1"/>
          </p:cNvSpPr>
          <p:nvPr>
            <p:ph sz="quarter" idx="19"/>
          </p:nvPr>
        </p:nvSpPr>
        <p:spPr>
          <a:xfrm>
            <a:off x="468313" y="1953149"/>
            <a:ext cx="3942000" cy="3528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468313" y="5734799"/>
            <a:ext cx="3942000" cy="789825"/>
          </a:xfrm>
        </p:spPr>
        <p:txBody>
          <a:bodyPr/>
          <a:lstStyle>
            <a:lvl1pPr>
              <a:lnSpc>
                <a:spcPts val="2000"/>
              </a:lnSpc>
              <a:defRPr sz="16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4733688" y="5734800"/>
            <a:ext cx="3942000" cy="789825"/>
          </a:xfrm>
        </p:spPr>
        <p:txBody>
          <a:bodyPr/>
          <a:lstStyle>
            <a:lvl1pPr>
              <a:lnSpc>
                <a:spcPts val="2000"/>
              </a:lnSpc>
              <a:defRPr sz="16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25"/>
          <p:cNvSpPr>
            <a:spLocks noGrp="1"/>
          </p:cNvSpPr>
          <p:nvPr>
            <p:ph sz="quarter" idx="22"/>
          </p:nvPr>
        </p:nvSpPr>
        <p:spPr>
          <a:xfrm>
            <a:off x="4733688" y="1952625"/>
            <a:ext cx="3942000" cy="3528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4" name="Grafik 13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15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Inhaltsfolie grau, Bild/Text 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68001" y="6524625"/>
            <a:ext cx="5688176" cy="324000"/>
          </a:xfrm>
        </p:spPr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9" name="Inhaltsplatzhalter 25"/>
          <p:cNvSpPr>
            <a:spLocks noGrp="1"/>
          </p:cNvSpPr>
          <p:nvPr>
            <p:ph sz="quarter" idx="19"/>
          </p:nvPr>
        </p:nvSpPr>
        <p:spPr>
          <a:xfrm>
            <a:off x="468313" y="1953149"/>
            <a:ext cx="2519362" cy="3528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468313" y="5734799"/>
            <a:ext cx="2519362" cy="789825"/>
          </a:xfrm>
        </p:spPr>
        <p:txBody>
          <a:bodyPr/>
          <a:lstStyle>
            <a:lvl1pPr>
              <a:lnSpc>
                <a:spcPts val="2000"/>
              </a:lnSpc>
              <a:defRPr sz="16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3311525" y="5734800"/>
            <a:ext cx="2520950" cy="789825"/>
          </a:xfrm>
        </p:spPr>
        <p:txBody>
          <a:bodyPr/>
          <a:lstStyle>
            <a:lvl1pPr>
              <a:lnSpc>
                <a:spcPts val="2000"/>
              </a:lnSpc>
              <a:defRPr sz="16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25"/>
          <p:cNvSpPr>
            <a:spLocks noGrp="1"/>
          </p:cNvSpPr>
          <p:nvPr>
            <p:ph sz="quarter" idx="22"/>
          </p:nvPr>
        </p:nvSpPr>
        <p:spPr>
          <a:xfrm>
            <a:off x="3311526" y="1952625"/>
            <a:ext cx="2520950" cy="3528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6154738" y="5734800"/>
            <a:ext cx="2520950" cy="789825"/>
          </a:xfrm>
        </p:spPr>
        <p:txBody>
          <a:bodyPr/>
          <a:lstStyle>
            <a:lvl1pPr>
              <a:lnSpc>
                <a:spcPts val="2000"/>
              </a:lnSpc>
              <a:defRPr sz="16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Inhaltsplatzhalter 25"/>
          <p:cNvSpPr>
            <a:spLocks noGrp="1"/>
          </p:cNvSpPr>
          <p:nvPr>
            <p:ph sz="quarter" idx="24"/>
          </p:nvPr>
        </p:nvSpPr>
        <p:spPr>
          <a:xfrm>
            <a:off x="6156325" y="1952625"/>
            <a:ext cx="2520950" cy="3528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6" name="Grafik 15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17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8" name="Datumsplatzhalter 4"/>
          <p:cNvSpPr txBox="1">
            <a:spLocks/>
          </p:cNvSpPr>
          <p:nvPr userDrawn="1"/>
        </p:nvSpPr>
        <p:spPr>
          <a:xfrm>
            <a:off x="6156176" y="6534000"/>
            <a:ext cx="258344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dirty="0"/>
              <a:t>Folie</a:t>
            </a:r>
            <a:r>
              <a:rPr lang="de-DE" baseline="0" dirty="0"/>
              <a:t> Nr. </a:t>
            </a:r>
            <a:fld id="{E9AC3E98-D4A2-40E3-B305-1F9D8923F9E4}" type="slidenum">
              <a:rPr lang="de-DE" baseline="0" smtClean="0"/>
              <a:pPr algn="r"/>
              <a:t>‹Nr.›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Inhaltsfolie grau, Bild/Text 4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7" name="Inhaltsplatzhalter 16"/>
          <p:cNvSpPr>
            <a:spLocks noGrp="1"/>
          </p:cNvSpPr>
          <p:nvPr>
            <p:ph sz="quarter" idx="11"/>
          </p:nvPr>
        </p:nvSpPr>
        <p:spPr>
          <a:xfrm>
            <a:off x="468313" y="1952625"/>
            <a:ext cx="1810800" cy="1152525"/>
          </a:xfrm>
          <a:solidFill>
            <a:srgbClr val="8ED0DC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lang="de-DE" sz="16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6" name="Inhaltsplatzhalter 25"/>
          <p:cNvSpPr>
            <a:spLocks noGrp="1"/>
          </p:cNvSpPr>
          <p:nvPr>
            <p:ph sz="quarter" idx="12"/>
          </p:nvPr>
        </p:nvSpPr>
        <p:spPr>
          <a:xfrm>
            <a:off x="468313" y="3356625"/>
            <a:ext cx="1810800" cy="3168000"/>
          </a:xfrm>
          <a:solidFill>
            <a:srgbClr val="8ED0DC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9" name="Inhaltsplatzhalter 16"/>
          <p:cNvSpPr>
            <a:spLocks noGrp="1"/>
          </p:cNvSpPr>
          <p:nvPr>
            <p:ph sz="quarter" idx="13"/>
          </p:nvPr>
        </p:nvSpPr>
        <p:spPr>
          <a:xfrm>
            <a:off x="2600505" y="1952625"/>
            <a:ext cx="1810800" cy="1152525"/>
          </a:xfrm>
          <a:solidFill>
            <a:srgbClr val="75A2C0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lang="de-DE" sz="1600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0" name="Inhaltsplatzhalter 16"/>
          <p:cNvSpPr>
            <a:spLocks noGrp="1"/>
          </p:cNvSpPr>
          <p:nvPr>
            <p:ph sz="quarter" idx="14"/>
          </p:nvPr>
        </p:nvSpPr>
        <p:spPr>
          <a:xfrm>
            <a:off x="4732697" y="1952625"/>
            <a:ext cx="1810800" cy="1152525"/>
          </a:xfrm>
          <a:solidFill>
            <a:srgbClr val="FBC463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lang="de-DE" sz="16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1" name="Inhaltsplatzhalter 16"/>
          <p:cNvSpPr>
            <a:spLocks noGrp="1"/>
          </p:cNvSpPr>
          <p:nvPr>
            <p:ph sz="quarter" idx="15"/>
          </p:nvPr>
        </p:nvSpPr>
        <p:spPr>
          <a:xfrm>
            <a:off x="6864888" y="1952625"/>
            <a:ext cx="1810800" cy="1152525"/>
          </a:xfrm>
          <a:solidFill>
            <a:srgbClr val="ED7A30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lang="de-DE" sz="1600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2" name="Inhaltsplatzhalter 25"/>
          <p:cNvSpPr>
            <a:spLocks noGrp="1"/>
          </p:cNvSpPr>
          <p:nvPr>
            <p:ph sz="quarter" idx="16"/>
          </p:nvPr>
        </p:nvSpPr>
        <p:spPr>
          <a:xfrm>
            <a:off x="2600505" y="3356625"/>
            <a:ext cx="1810800" cy="3168000"/>
          </a:xfrm>
          <a:solidFill>
            <a:srgbClr val="75A2C0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sz="1600" b="0">
                <a:solidFill>
                  <a:schemeClr val="bg1"/>
                </a:solidFill>
              </a:defRPr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3" name="Inhaltsplatzhalter 25"/>
          <p:cNvSpPr>
            <a:spLocks noGrp="1"/>
          </p:cNvSpPr>
          <p:nvPr>
            <p:ph sz="quarter" idx="17"/>
          </p:nvPr>
        </p:nvSpPr>
        <p:spPr>
          <a:xfrm>
            <a:off x="4732697" y="3356625"/>
            <a:ext cx="1810800" cy="3168000"/>
          </a:xfrm>
          <a:solidFill>
            <a:srgbClr val="FBC463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4" name="Inhaltsplatzhalter 25"/>
          <p:cNvSpPr>
            <a:spLocks noGrp="1"/>
          </p:cNvSpPr>
          <p:nvPr>
            <p:ph sz="quarter" idx="18"/>
          </p:nvPr>
        </p:nvSpPr>
        <p:spPr>
          <a:xfrm>
            <a:off x="6864888" y="3356625"/>
            <a:ext cx="1810800" cy="3168000"/>
          </a:xfrm>
          <a:solidFill>
            <a:srgbClr val="ED7A30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sz="1600" b="0">
                <a:solidFill>
                  <a:schemeClr val="bg1"/>
                </a:solidFill>
              </a:defRPr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Inhaltsfolie grau, Bild/Text 4-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7" name="Inhaltsplatzhalter 16"/>
          <p:cNvSpPr>
            <a:spLocks noGrp="1"/>
          </p:cNvSpPr>
          <p:nvPr>
            <p:ph sz="quarter" idx="11"/>
          </p:nvPr>
        </p:nvSpPr>
        <p:spPr>
          <a:xfrm>
            <a:off x="468313" y="3214800"/>
            <a:ext cx="5364162" cy="1008000"/>
          </a:xfrm>
          <a:solidFill>
            <a:srgbClr val="8ED0DC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lang="de-DE" sz="16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9" name="Inhaltsplatzhalter 16"/>
          <p:cNvSpPr>
            <a:spLocks noGrp="1"/>
          </p:cNvSpPr>
          <p:nvPr>
            <p:ph sz="quarter" idx="13"/>
          </p:nvPr>
        </p:nvSpPr>
        <p:spPr>
          <a:xfrm>
            <a:off x="468313" y="4474800"/>
            <a:ext cx="5364162" cy="1008000"/>
          </a:xfrm>
          <a:solidFill>
            <a:srgbClr val="75A2C0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lang="de-DE" sz="1600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16"/>
          <p:cNvSpPr>
            <a:spLocks noGrp="1"/>
          </p:cNvSpPr>
          <p:nvPr>
            <p:ph sz="quarter" idx="14"/>
          </p:nvPr>
        </p:nvSpPr>
        <p:spPr>
          <a:xfrm>
            <a:off x="468313" y="1952625"/>
            <a:ext cx="5364162" cy="1008000"/>
          </a:xfrm>
          <a:solidFill>
            <a:srgbClr val="CFDADC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lang="de-DE" sz="16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468313" y="5734799"/>
            <a:ext cx="8207375" cy="789825"/>
          </a:xfrm>
        </p:spPr>
        <p:txBody>
          <a:bodyPr/>
          <a:lstStyle>
            <a:lvl1pPr>
              <a:lnSpc>
                <a:spcPts val="2000"/>
              </a:lnSpc>
              <a:defRPr sz="1600" b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Inhaltsfolie grau, 4 Objekte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9" name="Inhaltsplatzhalter 25"/>
          <p:cNvSpPr>
            <a:spLocks noGrp="1"/>
          </p:cNvSpPr>
          <p:nvPr>
            <p:ph sz="quarter" idx="19"/>
          </p:nvPr>
        </p:nvSpPr>
        <p:spPr>
          <a:xfrm>
            <a:off x="468313" y="1953149"/>
            <a:ext cx="3942000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Inhaltsplatzhalter 25"/>
          <p:cNvSpPr>
            <a:spLocks noGrp="1"/>
          </p:cNvSpPr>
          <p:nvPr>
            <p:ph sz="quarter" idx="20"/>
          </p:nvPr>
        </p:nvSpPr>
        <p:spPr>
          <a:xfrm>
            <a:off x="4733688" y="1952625"/>
            <a:ext cx="3942000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Inhaltsplatzhalter 25"/>
          <p:cNvSpPr>
            <a:spLocks noGrp="1"/>
          </p:cNvSpPr>
          <p:nvPr>
            <p:ph sz="quarter" idx="21"/>
          </p:nvPr>
        </p:nvSpPr>
        <p:spPr>
          <a:xfrm>
            <a:off x="468313" y="4400625"/>
            <a:ext cx="3942000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25"/>
          <p:cNvSpPr>
            <a:spLocks noGrp="1"/>
          </p:cNvSpPr>
          <p:nvPr>
            <p:ph sz="quarter" idx="22"/>
          </p:nvPr>
        </p:nvSpPr>
        <p:spPr>
          <a:xfrm>
            <a:off x="4733688" y="4400625"/>
            <a:ext cx="3942000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Inhaltsfolie grau, 6 Objekte 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9" name="Inhaltsplatzhalter 25"/>
          <p:cNvSpPr>
            <a:spLocks noGrp="1"/>
          </p:cNvSpPr>
          <p:nvPr>
            <p:ph sz="quarter" idx="19"/>
          </p:nvPr>
        </p:nvSpPr>
        <p:spPr>
          <a:xfrm>
            <a:off x="468313" y="1953149"/>
            <a:ext cx="2519362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Inhaltsplatzhalter 25"/>
          <p:cNvSpPr>
            <a:spLocks noGrp="1"/>
          </p:cNvSpPr>
          <p:nvPr>
            <p:ph sz="quarter" idx="20"/>
          </p:nvPr>
        </p:nvSpPr>
        <p:spPr>
          <a:xfrm>
            <a:off x="3311525" y="1952625"/>
            <a:ext cx="2520950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Inhaltsplatzhalter 25"/>
          <p:cNvSpPr>
            <a:spLocks noGrp="1"/>
          </p:cNvSpPr>
          <p:nvPr>
            <p:ph sz="quarter" idx="21"/>
          </p:nvPr>
        </p:nvSpPr>
        <p:spPr>
          <a:xfrm>
            <a:off x="468313" y="4400625"/>
            <a:ext cx="2519362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25"/>
          <p:cNvSpPr>
            <a:spLocks noGrp="1"/>
          </p:cNvSpPr>
          <p:nvPr>
            <p:ph sz="quarter" idx="22"/>
          </p:nvPr>
        </p:nvSpPr>
        <p:spPr>
          <a:xfrm>
            <a:off x="3311526" y="4400625"/>
            <a:ext cx="2520950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0" name="Inhaltsplatzhalter 25"/>
          <p:cNvSpPr>
            <a:spLocks noGrp="1"/>
          </p:cNvSpPr>
          <p:nvPr>
            <p:ph sz="quarter" idx="23"/>
          </p:nvPr>
        </p:nvSpPr>
        <p:spPr>
          <a:xfrm>
            <a:off x="6154738" y="1952625"/>
            <a:ext cx="2520950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6" name="Inhaltsplatzhalter 25"/>
          <p:cNvSpPr>
            <a:spLocks noGrp="1"/>
          </p:cNvSpPr>
          <p:nvPr>
            <p:ph sz="quarter" idx="24"/>
          </p:nvPr>
        </p:nvSpPr>
        <p:spPr>
          <a:xfrm>
            <a:off x="6156325" y="4400625"/>
            <a:ext cx="2520950" cy="2124000"/>
          </a:xfrm>
          <a:solidFill>
            <a:schemeClr val="bg1"/>
          </a:solidFill>
        </p:spPr>
        <p:txBody>
          <a:bodyPr lIns="0" tIns="0" rIns="0" bIns="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7" name="Grafik 16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18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Inhaltsfolie grau, 2 Objekte/Text 1/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24" name="Inhaltsplatzhalter 15"/>
          <p:cNvSpPr>
            <a:spLocks noGrp="1"/>
          </p:cNvSpPr>
          <p:nvPr>
            <p:ph sz="quarter" idx="12"/>
          </p:nvPr>
        </p:nvSpPr>
        <p:spPr>
          <a:xfrm>
            <a:off x="3311525" y="1952625"/>
            <a:ext cx="5364163" cy="45720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lnSpc>
                <a:spcPts val="2400"/>
              </a:lnSpc>
              <a:buNone/>
              <a:defRPr sz="2000" b="1">
                <a:solidFill>
                  <a:srgbClr val="67757E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15"/>
          <p:cNvSpPr>
            <a:spLocks noGrp="1"/>
          </p:cNvSpPr>
          <p:nvPr>
            <p:ph sz="quarter" idx="11"/>
          </p:nvPr>
        </p:nvSpPr>
        <p:spPr>
          <a:xfrm>
            <a:off x="468313" y="1952625"/>
            <a:ext cx="2519362" cy="2124000"/>
          </a:xfrm>
          <a:solidFill>
            <a:srgbClr val="ED7A30"/>
          </a:solidFill>
        </p:spPr>
        <p:txBody>
          <a:bodyPr lIns="180000" tIns="180000" rIns="180000" bIns="180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Inhaltsplatzhalter 15"/>
          <p:cNvSpPr>
            <a:spLocks noGrp="1"/>
          </p:cNvSpPr>
          <p:nvPr>
            <p:ph sz="quarter" idx="13"/>
          </p:nvPr>
        </p:nvSpPr>
        <p:spPr>
          <a:xfrm>
            <a:off x="468313" y="4400625"/>
            <a:ext cx="2519362" cy="2124000"/>
          </a:xfrm>
          <a:solidFill>
            <a:srgbClr val="ED7A30"/>
          </a:solidFill>
        </p:spPr>
        <p:txBody>
          <a:bodyPr lIns="180000" tIns="180000" rIns="180000" bIns="180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artSchluss grau mit Hintergrundgrafik, 2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GmdePratteln_254-227-57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53486" y="-1"/>
            <a:ext cx="1422202" cy="765175"/>
          </a:xfrm>
          <a:prstGeom prst="rect">
            <a:avLst/>
          </a:prstGeom>
        </p:spPr>
      </p:pic>
      <p:pic>
        <p:nvPicPr>
          <p:cNvPr id="7" name="Grafik 6" descr="Pfeilflaeche_gelb.pn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1628774"/>
            <a:ext cx="9144000" cy="5229226"/>
          </a:xfrm>
          <a:prstGeom prst="rect">
            <a:avLst/>
          </a:prstGeom>
        </p:spPr>
      </p:pic>
      <p:sp>
        <p:nvSpPr>
          <p:cNvPr id="6" name="Titel 6"/>
          <p:cNvSpPr>
            <a:spLocks noGrp="1"/>
          </p:cNvSpPr>
          <p:nvPr>
            <p:ph type="title"/>
          </p:nvPr>
        </p:nvSpPr>
        <p:spPr>
          <a:xfrm>
            <a:off x="467519" y="1628775"/>
            <a:ext cx="8208169" cy="4895850"/>
          </a:xfrm>
        </p:spPr>
        <p:txBody>
          <a:bodyPr anchor="ctr" anchorCtr="0">
            <a:noAutofit/>
          </a:bodyPr>
          <a:lstStyle>
            <a:lvl1pPr algn="ctr">
              <a:lnSpc>
                <a:spcPct val="100000"/>
              </a:lnSpc>
              <a:defRPr sz="6000">
                <a:solidFill>
                  <a:srgbClr val="FEE33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pic>
        <p:nvPicPr>
          <p:cNvPr id="5" name="Grafik 4" descr="GmdePratteln_254-227-57.wmf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68313" y="0"/>
            <a:ext cx="1974315" cy="766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Inhaltsfolie grau, 2 Objekte/Text 1/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24" name="Inhaltsplatzhalter 15"/>
          <p:cNvSpPr>
            <a:spLocks noGrp="1"/>
          </p:cNvSpPr>
          <p:nvPr>
            <p:ph sz="quarter" idx="12"/>
          </p:nvPr>
        </p:nvSpPr>
        <p:spPr>
          <a:xfrm>
            <a:off x="4733688" y="1952625"/>
            <a:ext cx="3942000" cy="45720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lnSpc>
                <a:spcPts val="2400"/>
              </a:lnSpc>
              <a:buNone/>
              <a:defRPr sz="2000" b="1">
                <a:solidFill>
                  <a:srgbClr val="67757E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15"/>
          <p:cNvSpPr>
            <a:spLocks noGrp="1"/>
          </p:cNvSpPr>
          <p:nvPr>
            <p:ph sz="quarter" idx="11"/>
          </p:nvPr>
        </p:nvSpPr>
        <p:spPr>
          <a:xfrm>
            <a:off x="468313" y="1952625"/>
            <a:ext cx="3942000" cy="2124000"/>
          </a:xfrm>
          <a:solidFill>
            <a:srgbClr val="ED7A30"/>
          </a:solidFill>
        </p:spPr>
        <p:txBody>
          <a:bodyPr lIns="180000" tIns="180000" rIns="180000" bIns="180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Inhaltsplatzhalter 15"/>
          <p:cNvSpPr>
            <a:spLocks noGrp="1"/>
          </p:cNvSpPr>
          <p:nvPr>
            <p:ph sz="quarter" idx="13"/>
          </p:nvPr>
        </p:nvSpPr>
        <p:spPr>
          <a:xfrm>
            <a:off x="468313" y="4400625"/>
            <a:ext cx="3942000" cy="2124000"/>
          </a:xfrm>
          <a:solidFill>
            <a:srgbClr val="ED7A30"/>
          </a:solidFill>
        </p:spPr>
        <p:txBody>
          <a:bodyPr lIns="180000" tIns="180000" rIns="180000" bIns="180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0" name="Grafik 9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11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Inhaltsfolie grau, 2 Objekte/Text 2/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24" name="Inhaltsplatzhalter 15"/>
          <p:cNvSpPr>
            <a:spLocks noGrp="1"/>
          </p:cNvSpPr>
          <p:nvPr>
            <p:ph sz="quarter" idx="12"/>
          </p:nvPr>
        </p:nvSpPr>
        <p:spPr>
          <a:xfrm>
            <a:off x="6156324" y="1952625"/>
            <a:ext cx="2519363" cy="45720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lnSpc>
                <a:spcPts val="2400"/>
              </a:lnSpc>
              <a:buNone/>
              <a:defRPr sz="2000" b="1">
                <a:solidFill>
                  <a:srgbClr val="67757E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15"/>
          <p:cNvSpPr>
            <a:spLocks noGrp="1"/>
          </p:cNvSpPr>
          <p:nvPr>
            <p:ph sz="quarter" idx="11"/>
          </p:nvPr>
        </p:nvSpPr>
        <p:spPr>
          <a:xfrm>
            <a:off x="468313" y="1952625"/>
            <a:ext cx="5364162" cy="2124000"/>
          </a:xfrm>
          <a:solidFill>
            <a:srgbClr val="ED7A30"/>
          </a:solidFill>
        </p:spPr>
        <p:txBody>
          <a:bodyPr lIns="180000" tIns="180000" rIns="180000" bIns="180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Inhaltsplatzhalter 15"/>
          <p:cNvSpPr>
            <a:spLocks noGrp="1"/>
          </p:cNvSpPr>
          <p:nvPr>
            <p:ph sz="quarter" idx="13"/>
          </p:nvPr>
        </p:nvSpPr>
        <p:spPr>
          <a:xfrm>
            <a:off x="468313" y="4400625"/>
            <a:ext cx="5364162" cy="2124000"/>
          </a:xfrm>
          <a:solidFill>
            <a:srgbClr val="ED7A30"/>
          </a:solidFill>
        </p:spPr>
        <p:txBody>
          <a:bodyPr lIns="180000" tIns="180000" rIns="180000" bIns="180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0" name="Grafik 9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11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Inhaltsfolie grau, 8 Objekte 4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11" name="Inhaltsplatzhalter 15"/>
          <p:cNvSpPr>
            <a:spLocks noGrp="1"/>
          </p:cNvSpPr>
          <p:nvPr>
            <p:ph sz="quarter" idx="11"/>
          </p:nvPr>
        </p:nvSpPr>
        <p:spPr>
          <a:xfrm>
            <a:off x="468313" y="1951200"/>
            <a:ext cx="1810800" cy="1810800"/>
          </a:xfrm>
          <a:solidFill>
            <a:srgbClr val="CFDADC"/>
          </a:solidFill>
        </p:spPr>
        <p:txBody>
          <a:bodyPr lIns="108000" tIns="108000" rIns="108000" bIns="108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rgbClr val="67757E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Inhaltsplatzhalter 15"/>
          <p:cNvSpPr>
            <a:spLocks noGrp="1"/>
          </p:cNvSpPr>
          <p:nvPr>
            <p:ph sz="quarter" idx="12"/>
          </p:nvPr>
        </p:nvSpPr>
        <p:spPr>
          <a:xfrm>
            <a:off x="6864888" y="1951200"/>
            <a:ext cx="1810800" cy="1810800"/>
          </a:xfrm>
          <a:solidFill>
            <a:srgbClr val="E5352C"/>
          </a:solidFill>
        </p:spPr>
        <p:txBody>
          <a:bodyPr lIns="108000" tIns="108000" rIns="108000" bIns="108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15"/>
          <p:cNvSpPr>
            <a:spLocks noGrp="1"/>
          </p:cNvSpPr>
          <p:nvPr>
            <p:ph sz="quarter" idx="13"/>
          </p:nvPr>
        </p:nvSpPr>
        <p:spPr>
          <a:xfrm>
            <a:off x="4732697" y="1951200"/>
            <a:ext cx="1810800" cy="1810800"/>
          </a:xfrm>
          <a:solidFill>
            <a:srgbClr val="FEE339"/>
          </a:solidFill>
        </p:spPr>
        <p:txBody>
          <a:bodyPr lIns="108000" tIns="108000" rIns="108000" bIns="108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rgbClr val="67757E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Inhaltsplatzhalter 15"/>
          <p:cNvSpPr>
            <a:spLocks noGrp="1"/>
          </p:cNvSpPr>
          <p:nvPr>
            <p:ph sz="quarter" idx="14"/>
          </p:nvPr>
        </p:nvSpPr>
        <p:spPr>
          <a:xfrm>
            <a:off x="2600505" y="1951200"/>
            <a:ext cx="1810800" cy="1810800"/>
          </a:xfrm>
          <a:solidFill>
            <a:srgbClr val="67757E"/>
          </a:solidFill>
        </p:spPr>
        <p:txBody>
          <a:bodyPr lIns="108000" tIns="108000" rIns="108000" bIns="108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Inhaltsplatzhalter 15"/>
          <p:cNvSpPr>
            <a:spLocks noGrp="1"/>
          </p:cNvSpPr>
          <p:nvPr>
            <p:ph sz="quarter" idx="15"/>
          </p:nvPr>
        </p:nvSpPr>
        <p:spPr>
          <a:xfrm>
            <a:off x="468313" y="4042800"/>
            <a:ext cx="1810800" cy="1810800"/>
          </a:xfrm>
          <a:solidFill>
            <a:srgbClr val="FBC463"/>
          </a:solidFill>
        </p:spPr>
        <p:txBody>
          <a:bodyPr lIns="108000" tIns="108000" rIns="108000" bIns="108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rgbClr val="67757E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6" name="Inhaltsplatzhalter 15"/>
          <p:cNvSpPr>
            <a:spLocks noGrp="1"/>
          </p:cNvSpPr>
          <p:nvPr>
            <p:ph sz="quarter" idx="16"/>
          </p:nvPr>
        </p:nvSpPr>
        <p:spPr>
          <a:xfrm>
            <a:off x="6864888" y="4042800"/>
            <a:ext cx="1810800" cy="1810800"/>
          </a:xfrm>
          <a:solidFill>
            <a:srgbClr val="75A2C0"/>
          </a:solidFill>
        </p:spPr>
        <p:txBody>
          <a:bodyPr lIns="108000" tIns="108000" rIns="108000" bIns="108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7" name="Inhaltsplatzhalter 15"/>
          <p:cNvSpPr>
            <a:spLocks noGrp="1"/>
          </p:cNvSpPr>
          <p:nvPr>
            <p:ph sz="quarter" idx="17"/>
          </p:nvPr>
        </p:nvSpPr>
        <p:spPr>
          <a:xfrm>
            <a:off x="4732697" y="4042800"/>
            <a:ext cx="1810800" cy="1810800"/>
          </a:xfrm>
          <a:solidFill>
            <a:srgbClr val="8ED0DC"/>
          </a:solidFill>
        </p:spPr>
        <p:txBody>
          <a:bodyPr lIns="108000" tIns="108000" rIns="108000" bIns="108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rgbClr val="67757E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8" name="Inhaltsplatzhalter 15"/>
          <p:cNvSpPr>
            <a:spLocks noGrp="1"/>
          </p:cNvSpPr>
          <p:nvPr>
            <p:ph sz="quarter" idx="18"/>
          </p:nvPr>
        </p:nvSpPr>
        <p:spPr>
          <a:xfrm>
            <a:off x="2600505" y="4042800"/>
            <a:ext cx="1810800" cy="1810800"/>
          </a:xfrm>
          <a:solidFill>
            <a:srgbClr val="ED7A30"/>
          </a:solidFill>
        </p:spPr>
        <p:txBody>
          <a:bodyPr lIns="108000" tIns="108000" rIns="108000" bIns="108000"/>
          <a:lstStyle>
            <a:lvl1pPr marL="0" indent="0">
              <a:lnSpc>
                <a:spcPts val="2400"/>
              </a:lnSpc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9" name="Grafik 18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20" name="Titel 6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>
          <a:xfrm>
            <a:off x="0" y="1628774"/>
            <a:ext cx="9144000" cy="5229225"/>
          </a:xfrm>
        </p:spPr>
        <p:txBody>
          <a:bodyPr lIns="468000" tIns="0" rIns="0" bIns="0"/>
          <a:lstStyle>
            <a:lvl1pPr>
              <a:buNone/>
              <a:defRPr sz="1200" b="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4" name="Grafik 3" descr="GmdePratteln_254-227-57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53486" y="-1"/>
            <a:ext cx="1422202" cy="765175"/>
          </a:xfrm>
          <a:prstGeom prst="rect">
            <a:avLst/>
          </a:prstGeom>
        </p:spPr>
      </p:pic>
      <p:sp>
        <p:nvSpPr>
          <p:cNvPr id="6" name="Titel 6"/>
          <p:cNvSpPr>
            <a:spLocks noGrp="1"/>
          </p:cNvSpPr>
          <p:nvPr>
            <p:ph type="title"/>
          </p:nvPr>
        </p:nvSpPr>
        <p:spPr>
          <a:xfrm>
            <a:off x="468314" y="418950"/>
            <a:ext cx="5688011" cy="1209825"/>
          </a:xfrm>
        </p:spPr>
        <p:txBody>
          <a:bodyPr>
            <a:noAutofit/>
          </a:bodyPr>
          <a:lstStyle>
            <a:lvl1pPr>
              <a:defRPr>
                <a:solidFill>
                  <a:srgbClr val="67757E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 mehre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/>
          <p:cNvSpPr>
            <a:spLocks noGrp="1"/>
          </p:cNvSpPr>
          <p:nvPr>
            <p:ph type="pic" sz="quarter" idx="10"/>
          </p:nvPr>
        </p:nvSpPr>
        <p:spPr>
          <a:xfrm>
            <a:off x="3311525" y="1628774"/>
            <a:ext cx="5832475" cy="5229225"/>
          </a:xfrm>
        </p:spPr>
        <p:txBody>
          <a:bodyPr/>
          <a:lstStyle>
            <a:lvl1pPr>
              <a:lnSpc>
                <a:spcPct val="100000"/>
              </a:lnSpc>
              <a:buNone/>
              <a:defRPr sz="1200" b="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0" y="1628775"/>
            <a:ext cx="2987675" cy="1530000"/>
          </a:xfrm>
        </p:spPr>
        <p:txBody>
          <a:bodyPr lIns="468000"/>
          <a:lstStyle>
            <a:lvl1pPr>
              <a:lnSpc>
                <a:spcPct val="100000"/>
              </a:lnSpc>
              <a:buNone/>
              <a:defRPr sz="1200" b="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0" y="5328000"/>
            <a:ext cx="2987675" cy="1530000"/>
          </a:xfrm>
        </p:spPr>
        <p:txBody>
          <a:bodyPr lIns="468000"/>
          <a:lstStyle>
            <a:lvl1pPr>
              <a:lnSpc>
                <a:spcPct val="100000"/>
              </a:lnSpc>
              <a:buNone/>
              <a:defRPr sz="1200" b="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7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0" y="3501008"/>
            <a:ext cx="2987675" cy="1530000"/>
          </a:xfrm>
        </p:spPr>
        <p:txBody>
          <a:bodyPr lIns="468000"/>
          <a:lstStyle>
            <a:lvl1pPr>
              <a:lnSpc>
                <a:spcPct val="100000"/>
              </a:lnSpc>
              <a:buNone/>
              <a:defRPr sz="1200" b="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8" name="Grafik 7" descr="GmdePratteln_254-227-57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53486" y="-1"/>
            <a:ext cx="1422202" cy="765175"/>
          </a:xfrm>
          <a:prstGeom prst="rect">
            <a:avLst/>
          </a:prstGeom>
        </p:spPr>
      </p:pic>
      <p:sp>
        <p:nvSpPr>
          <p:cNvPr id="10" name="Titel 6"/>
          <p:cNvSpPr>
            <a:spLocks noGrp="1"/>
          </p:cNvSpPr>
          <p:nvPr>
            <p:ph type="title"/>
          </p:nvPr>
        </p:nvSpPr>
        <p:spPr>
          <a:xfrm>
            <a:off x="468314" y="418950"/>
            <a:ext cx="5688011" cy="1209825"/>
          </a:xfrm>
        </p:spPr>
        <p:txBody>
          <a:bodyPr>
            <a:noAutofit/>
          </a:bodyPr>
          <a:lstStyle>
            <a:lvl1pPr>
              <a:defRPr>
                <a:solidFill>
                  <a:srgbClr val="67757E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Kapitel-Titelfolie grau, Text/Bild 2/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Pfeilflaeche_gelb.pn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628775"/>
            <a:ext cx="9144000" cy="4896000"/>
          </a:xfrm>
          <a:prstGeom prst="rect">
            <a:avLst/>
          </a:prstGeom>
        </p:spPr>
      </p:pic>
      <p:sp>
        <p:nvSpPr>
          <p:cNvPr id="35" name="Datumsplatzhalter 3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5"/>
          </p:nvPr>
        </p:nvSpPr>
        <p:spPr>
          <a:xfrm>
            <a:off x="468313" y="2592000"/>
            <a:ext cx="5364161" cy="352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3400"/>
              </a:lnSpc>
              <a:buNone/>
              <a:defRPr sz="3000" b="1">
                <a:solidFill>
                  <a:srgbClr val="FEE339"/>
                </a:solidFill>
              </a:defRPr>
            </a:lvl1pPr>
            <a:lvl2pPr marL="0" indent="0">
              <a:lnSpc>
                <a:spcPts val="3400"/>
              </a:lnSpc>
              <a:spcBef>
                <a:spcPts val="0"/>
              </a:spcBef>
              <a:buNone/>
              <a:defRPr sz="3000" b="0">
                <a:solidFill>
                  <a:srgbClr val="FEE339"/>
                </a:solidFill>
              </a:defRPr>
            </a:lvl2pPr>
            <a:lvl3pPr marL="0" indent="0">
              <a:lnSpc>
                <a:spcPts val="2200"/>
              </a:lnSpc>
              <a:spcBef>
                <a:spcPts val="2200"/>
              </a:spcBef>
              <a:buNone/>
              <a:defRPr sz="2000">
                <a:solidFill>
                  <a:srgbClr val="FEE339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pic>
        <p:nvPicPr>
          <p:cNvPr id="8" name="Grafik 7" descr="GmdePratteln_254-227-57.w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987930" y="0"/>
            <a:ext cx="1687758" cy="908050"/>
          </a:xfrm>
          <a:prstGeom prst="rect">
            <a:avLst/>
          </a:prstGeom>
        </p:spPr>
      </p:pic>
      <p:sp>
        <p:nvSpPr>
          <p:cNvPr id="9" name="Inhaltsplatzhalter 25"/>
          <p:cNvSpPr>
            <a:spLocks noGrp="1"/>
          </p:cNvSpPr>
          <p:nvPr>
            <p:ph sz="quarter" idx="17"/>
          </p:nvPr>
        </p:nvSpPr>
        <p:spPr>
          <a:xfrm>
            <a:off x="6156324" y="1628775"/>
            <a:ext cx="2987675" cy="4895850"/>
          </a:xfrm>
          <a:solidFill>
            <a:schemeClr val="bg1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1065833"/>
          </a:xfrm>
        </p:spPr>
        <p:txBody>
          <a:bodyPr>
            <a:noAutofit/>
          </a:bodyPr>
          <a:lstStyle>
            <a:lvl1pPr>
              <a:defRPr>
                <a:solidFill>
                  <a:srgbClr val="67757E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Kapitel-Titelfolie grau, Text/Bild 1/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Pfeilflaeche_gelb.pn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628775"/>
            <a:ext cx="9144000" cy="4896000"/>
          </a:xfrm>
          <a:prstGeom prst="rect">
            <a:avLst/>
          </a:prstGeom>
        </p:spPr>
      </p:pic>
      <p:sp>
        <p:nvSpPr>
          <p:cNvPr id="35" name="Datumsplatzhalter 3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5"/>
          </p:nvPr>
        </p:nvSpPr>
        <p:spPr>
          <a:xfrm>
            <a:off x="468313" y="2592000"/>
            <a:ext cx="4103687" cy="352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3400"/>
              </a:lnSpc>
              <a:buNone/>
              <a:defRPr sz="3000" b="1">
                <a:solidFill>
                  <a:srgbClr val="FEE339"/>
                </a:solidFill>
              </a:defRPr>
            </a:lvl1pPr>
            <a:lvl2pPr marL="0" indent="0">
              <a:lnSpc>
                <a:spcPts val="3400"/>
              </a:lnSpc>
              <a:spcBef>
                <a:spcPts val="0"/>
              </a:spcBef>
              <a:buNone/>
              <a:defRPr sz="3000" b="0">
                <a:solidFill>
                  <a:srgbClr val="FEE339"/>
                </a:solidFill>
              </a:defRPr>
            </a:lvl2pPr>
            <a:lvl3pPr marL="0" indent="0">
              <a:lnSpc>
                <a:spcPts val="2200"/>
              </a:lnSpc>
              <a:spcBef>
                <a:spcPts val="2200"/>
              </a:spcBef>
              <a:buNone/>
              <a:defRPr sz="2000">
                <a:solidFill>
                  <a:srgbClr val="FEE339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pic>
        <p:nvPicPr>
          <p:cNvPr id="8" name="Grafik 7" descr="GmdePratteln_254-227-57.w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987930" y="0"/>
            <a:ext cx="1687758" cy="908050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1065833"/>
          </a:xfrm>
        </p:spPr>
        <p:txBody>
          <a:bodyPr>
            <a:noAutofit/>
          </a:bodyPr>
          <a:lstStyle>
            <a:lvl1pPr>
              <a:defRPr>
                <a:solidFill>
                  <a:srgbClr val="67757E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9" name="Inhaltsplatzhalter 25"/>
          <p:cNvSpPr>
            <a:spLocks noGrp="1"/>
          </p:cNvSpPr>
          <p:nvPr>
            <p:ph sz="quarter" idx="17"/>
          </p:nvPr>
        </p:nvSpPr>
        <p:spPr>
          <a:xfrm>
            <a:off x="4572000" y="1628775"/>
            <a:ext cx="4571999" cy="4895850"/>
          </a:xfrm>
          <a:solidFill>
            <a:schemeClr val="bg1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Kapitel-Titelfolie grau, Text/2 Bilder 2/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Pfeilflaeche_gelb.pn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628775"/>
            <a:ext cx="9144000" cy="4896000"/>
          </a:xfrm>
          <a:prstGeom prst="rect">
            <a:avLst/>
          </a:prstGeom>
        </p:spPr>
      </p:pic>
      <p:sp>
        <p:nvSpPr>
          <p:cNvPr id="35" name="Datumsplatzhalter 3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14" name="Textplatzhalter 39"/>
          <p:cNvSpPr>
            <a:spLocks noGrp="1"/>
          </p:cNvSpPr>
          <p:nvPr>
            <p:ph type="body" sz="quarter" idx="17"/>
          </p:nvPr>
        </p:nvSpPr>
        <p:spPr>
          <a:xfrm>
            <a:off x="468313" y="2592000"/>
            <a:ext cx="5364161" cy="352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4400"/>
              </a:lnSpc>
              <a:buNone/>
              <a:defRPr sz="3700" b="1">
                <a:solidFill>
                  <a:srgbClr val="FEE33A"/>
                </a:solidFill>
              </a:defRPr>
            </a:lvl1pPr>
            <a:lvl2pPr marL="0" indent="0">
              <a:lnSpc>
                <a:spcPts val="4400"/>
              </a:lnSpc>
              <a:spcBef>
                <a:spcPts val="0"/>
              </a:spcBef>
              <a:buNone/>
              <a:defRPr sz="3700" b="0">
                <a:solidFill>
                  <a:srgbClr val="FEE33A"/>
                </a:solidFill>
              </a:defRPr>
            </a:lvl2pPr>
            <a:lvl3pPr marL="0" indent="0">
              <a:lnSpc>
                <a:spcPts val="2200"/>
              </a:lnSpc>
              <a:spcBef>
                <a:spcPts val="2200"/>
              </a:spcBef>
              <a:buNone/>
              <a:defRPr sz="2000">
                <a:solidFill>
                  <a:srgbClr val="FEE33A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Inhaltsplatzhalter 25"/>
          <p:cNvSpPr>
            <a:spLocks noGrp="1"/>
          </p:cNvSpPr>
          <p:nvPr>
            <p:ph sz="quarter" idx="18"/>
          </p:nvPr>
        </p:nvSpPr>
        <p:spPr>
          <a:xfrm>
            <a:off x="6156324" y="1628775"/>
            <a:ext cx="2987675" cy="2304000"/>
          </a:xfrm>
          <a:solidFill>
            <a:schemeClr val="bg1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Inhaltsplatzhalter 25"/>
          <p:cNvSpPr>
            <a:spLocks noGrp="1"/>
          </p:cNvSpPr>
          <p:nvPr>
            <p:ph sz="quarter" idx="19"/>
          </p:nvPr>
        </p:nvSpPr>
        <p:spPr>
          <a:xfrm>
            <a:off x="6156325" y="4220625"/>
            <a:ext cx="2987675" cy="2304000"/>
          </a:xfrm>
          <a:solidFill>
            <a:schemeClr val="bg1"/>
          </a:solidFill>
        </p:spPr>
        <p:txBody>
          <a:bodyPr lIns="108000" tIns="108000" rIns="108000" bIns="108000"/>
          <a:lstStyle>
            <a:lvl1pPr>
              <a:lnSpc>
                <a:spcPts val="2000"/>
              </a:lnSpc>
              <a:defRPr sz="1600" b="0"/>
            </a:lvl1pPr>
            <a:lvl5pPr>
              <a:defRPr lang="de-CH" sz="16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3" name="Grafik 12" descr="GmdePratteln_254-227-57.w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987930" y="0"/>
            <a:ext cx="1687758" cy="908050"/>
          </a:xfrm>
          <a:prstGeom prst="rect">
            <a:avLst/>
          </a:prstGeom>
        </p:spPr>
      </p:pic>
      <p:sp>
        <p:nvSpPr>
          <p:cNvPr id="16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1065833"/>
          </a:xfrm>
        </p:spPr>
        <p:txBody>
          <a:bodyPr>
            <a:noAutofit/>
          </a:bodyPr>
          <a:lstStyle>
            <a:lvl1pPr>
              <a:defRPr>
                <a:solidFill>
                  <a:srgbClr val="67757E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Kapitel-Titelfolie grau, Text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Pfeilflaeche_gelb.pn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628775"/>
            <a:ext cx="9144000" cy="4896000"/>
          </a:xfrm>
          <a:prstGeom prst="rect">
            <a:avLst/>
          </a:prstGeom>
        </p:spPr>
      </p:pic>
      <p:sp>
        <p:nvSpPr>
          <p:cNvPr id="35" name="Datumsplatzhalter 34"/>
          <p:cNvSpPr>
            <a:spLocks noGrp="1"/>
          </p:cNvSpPr>
          <p:nvPr>
            <p:ph type="dt" sz="half" idx="14"/>
          </p:nvPr>
        </p:nvSpPr>
        <p:spPr>
          <a:xfrm>
            <a:off x="468000" y="6524625"/>
            <a:ext cx="7056327" cy="324000"/>
          </a:xfrm>
        </p:spPr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14" name="Textplatzhalter 39"/>
          <p:cNvSpPr>
            <a:spLocks noGrp="1"/>
          </p:cNvSpPr>
          <p:nvPr>
            <p:ph type="body" sz="quarter" idx="17"/>
          </p:nvPr>
        </p:nvSpPr>
        <p:spPr>
          <a:xfrm>
            <a:off x="468313" y="2592000"/>
            <a:ext cx="8207375" cy="352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4400"/>
              </a:lnSpc>
              <a:buNone/>
              <a:defRPr sz="3700" b="1">
                <a:solidFill>
                  <a:srgbClr val="FEE33A"/>
                </a:solidFill>
              </a:defRPr>
            </a:lvl1pPr>
            <a:lvl2pPr marL="0" indent="0">
              <a:lnSpc>
                <a:spcPts val="4400"/>
              </a:lnSpc>
              <a:spcBef>
                <a:spcPts val="0"/>
              </a:spcBef>
              <a:buNone/>
              <a:defRPr sz="3700" b="0">
                <a:solidFill>
                  <a:srgbClr val="FEE33A"/>
                </a:solidFill>
              </a:defRPr>
            </a:lvl2pPr>
            <a:lvl3pPr marL="0" indent="0">
              <a:lnSpc>
                <a:spcPts val="2200"/>
              </a:lnSpc>
              <a:spcBef>
                <a:spcPts val="2200"/>
              </a:spcBef>
              <a:buNone/>
              <a:defRPr sz="2000">
                <a:solidFill>
                  <a:srgbClr val="FEE33A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pic>
        <p:nvPicPr>
          <p:cNvPr id="9" name="Grafik 8" descr="GmdePratteln_254-227-57.w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987930" y="0"/>
            <a:ext cx="1687758" cy="908050"/>
          </a:xfrm>
          <a:prstGeom prst="rect">
            <a:avLst/>
          </a:prstGeom>
        </p:spPr>
      </p:pic>
      <p:sp>
        <p:nvSpPr>
          <p:cNvPr id="11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1065833"/>
          </a:xfrm>
        </p:spPr>
        <p:txBody>
          <a:bodyPr>
            <a:noAutofit/>
          </a:bodyPr>
          <a:lstStyle>
            <a:lvl1pPr>
              <a:defRPr>
                <a:solidFill>
                  <a:srgbClr val="67757E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7" name="Datumsplatzhalter 4"/>
          <p:cNvSpPr txBox="1">
            <a:spLocks/>
          </p:cNvSpPr>
          <p:nvPr userDrawn="1"/>
        </p:nvSpPr>
        <p:spPr>
          <a:xfrm>
            <a:off x="7308304" y="6534000"/>
            <a:ext cx="1359311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dirty="0"/>
              <a:t>Folie Nr. </a:t>
            </a:r>
            <a:fld id="{4996EBBF-064C-46B2-AEDA-DFEF58F8F118}" type="slidenum">
              <a:rPr lang="de-DE" smtClean="0"/>
              <a:t>‹Nr.›</a:t>
            </a:fld>
            <a:r>
              <a:rPr lang="de-DE" dirty="0"/>
              <a:t> </a:t>
            </a:r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nhaltsfolie grau, Text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Pfeilflaeche_gelb_Inhalt.png"/>
          <p:cNvPicPr>
            <a:picLocks noChangeAspect="1"/>
          </p:cNvPicPr>
          <p:nvPr userDrawn="1"/>
        </p:nvPicPr>
        <p:blipFill>
          <a:blip r:embed="rId2" cstate="print"/>
          <a:srcRect b="1588"/>
          <a:stretch>
            <a:fillRect/>
          </a:stretch>
        </p:blipFill>
        <p:spPr>
          <a:xfrm>
            <a:off x="0" y="0"/>
            <a:ext cx="9144000" cy="1628775"/>
          </a:xfrm>
          <a:prstGeom prst="rect">
            <a:avLst/>
          </a:prstGeom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68001" y="6524625"/>
            <a:ext cx="6336248" cy="324000"/>
          </a:xfrm>
        </p:spPr>
        <p:txBody>
          <a:bodyPr/>
          <a:lstStyle/>
          <a:p>
            <a:r>
              <a:rPr lang="de-DE"/>
              <a:t>Präsentation RPK, 03.05.2017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68312" y="1952625"/>
            <a:ext cx="8207375" cy="4248150"/>
          </a:xfrm>
        </p:spPr>
        <p:txBody>
          <a:bodyPr lIns="0" tIns="0" rIns="0" bIns="0">
            <a:noAutofit/>
          </a:bodyPr>
          <a:lstStyle>
            <a:lvl1pPr>
              <a:defRPr lang="de-DE" sz="3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1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de-DE" sz="2000" kern="1200" smtClean="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</a:lstStyle>
          <a:p>
            <a:pPr marL="0" lvl="0" indent="0" algn="l" defTabSz="914400" rtl="0" eaLnBrk="1" latinLnBrk="0" hangingPunct="1">
              <a:lnSpc>
                <a:spcPts val="34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de-DE"/>
              <a:t>Textmasterformat bearbeiten</a:t>
            </a:r>
          </a:p>
          <a:p>
            <a:pPr marL="0" lvl="1" indent="0" algn="l" defTabSz="914400" rtl="0" eaLnBrk="1" latinLnBrk="0" hangingPunct="1">
              <a:lnSpc>
                <a:spcPts val="34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de-DE"/>
              <a:t>Zweite Ebene</a:t>
            </a:r>
          </a:p>
          <a:p>
            <a:pPr marL="0" lvl="2" indent="0" algn="l" defTabSz="914400" rtl="0" eaLnBrk="1" latinLnBrk="0" hangingPunct="1">
              <a:lnSpc>
                <a:spcPts val="34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de-DE"/>
              <a:t>Dritte Ebene</a:t>
            </a:r>
          </a:p>
          <a:p>
            <a:pPr marL="0" lvl="3" indent="0" algn="l" defTabSz="914400" rtl="0" eaLnBrk="1" latinLnBrk="0" hangingPunct="1">
              <a:lnSpc>
                <a:spcPts val="34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de-DE"/>
              <a:t>Vierte Ebene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7519" y="562967"/>
            <a:ext cx="5688011" cy="87203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472033"/>
            <a:ext cx="8218488" cy="43601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1557338"/>
            <a:ext cx="8207375" cy="4568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68000" y="6524625"/>
            <a:ext cx="820768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rgbClr val="67757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Präsentation RPK, 03.05.2017</a:t>
            </a:r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49" r:id="rId3"/>
    <p:sldLayoutId id="2147483660" r:id="rId4"/>
    <p:sldLayoutId id="2147483661" r:id="rId5"/>
    <p:sldLayoutId id="2147483678" r:id="rId6"/>
    <p:sldLayoutId id="2147483675" r:id="rId7"/>
    <p:sldLayoutId id="2147483664" r:id="rId8"/>
    <p:sldLayoutId id="2147483652" r:id="rId9"/>
    <p:sldLayoutId id="2147483666" r:id="rId10"/>
    <p:sldLayoutId id="2147483667" r:id="rId11"/>
    <p:sldLayoutId id="2147483699" r:id="rId12"/>
    <p:sldLayoutId id="2147483682" r:id="rId13"/>
    <p:sldLayoutId id="2147483684" r:id="rId14"/>
    <p:sldLayoutId id="2147483671" r:id="rId15"/>
    <p:sldLayoutId id="2147483674" r:id="rId16"/>
    <p:sldLayoutId id="2147483669" r:id="rId17"/>
    <p:sldLayoutId id="2147483689" r:id="rId18"/>
    <p:sldLayoutId id="2147483673" r:id="rId19"/>
    <p:sldLayoutId id="2147483692" r:id="rId20"/>
    <p:sldLayoutId id="2147483694" r:id="rId21"/>
    <p:sldLayoutId id="2147483655" r:id="rId22"/>
  </p:sldLayoutIdLst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hf hdr="0" ftr="0"/>
  <p:txStyles>
    <p:titleStyle>
      <a:lvl1pPr algn="l" defTabSz="914400" rtl="0" eaLnBrk="1" latinLnBrk="0" hangingPunct="1">
        <a:lnSpc>
          <a:spcPts val="3400"/>
        </a:lnSpc>
        <a:spcBef>
          <a:spcPct val="0"/>
        </a:spcBef>
        <a:buNone/>
        <a:defRPr sz="3000" b="1" kern="1200">
          <a:solidFill>
            <a:srgbClr val="67757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ts val="3400"/>
        </a:lnSpc>
        <a:spcBef>
          <a:spcPts val="0"/>
        </a:spcBef>
        <a:buFont typeface="Arial" pitchFamily="34" charset="0"/>
        <a:buNone/>
        <a:defRPr sz="3000" b="1" kern="1200">
          <a:solidFill>
            <a:srgbClr val="67757E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lnSpc>
          <a:spcPts val="2400"/>
        </a:lnSpc>
        <a:spcBef>
          <a:spcPts val="2400"/>
        </a:spcBef>
        <a:buFont typeface="Arial" pitchFamily="34" charset="0"/>
        <a:buNone/>
        <a:defRPr sz="2000" b="1" kern="1200">
          <a:solidFill>
            <a:srgbClr val="67757E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lnSpc>
          <a:spcPts val="2400"/>
        </a:lnSpc>
        <a:spcBef>
          <a:spcPts val="2400"/>
        </a:spcBef>
        <a:buFont typeface="Arial" pitchFamily="34" charset="0"/>
        <a:buNone/>
        <a:defRPr sz="2000" kern="1200">
          <a:solidFill>
            <a:srgbClr val="67757E"/>
          </a:solidFill>
          <a:latin typeface="Arial" pitchFamily="34" charset="0"/>
          <a:ea typeface="+mn-ea"/>
          <a:cs typeface="Arial" pitchFamily="34" charset="0"/>
        </a:defRPr>
      </a:lvl3pPr>
      <a:lvl4pPr marL="180000" indent="-18000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Char char="•"/>
        <a:defRPr sz="2000" kern="1200">
          <a:solidFill>
            <a:srgbClr val="67757E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lnSpc>
          <a:spcPts val="2000"/>
        </a:lnSpc>
        <a:spcBef>
          <a:spcPts val="0"/>
        </a:spcBef>
        <a:buFont typeface="Arial" pitchFamily="34" charset="0"/>
        <a:buNone/>
        <a:defRPr sz="1600" kern="1200">
          <a:solidFill>
            <a:srgbClr val="67757E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CH" dirty="0"/>
            </a:br>
            <a:r>
              <a:rPr lang="de-CH" dirty="0"/>
              <a:t>Rechnung 2024</a:t>
            </a:r>
            <a:br>
              <a:rPr lang="de-CH" dirty="0"/>
            </a:br>
            <a:br>
              <a:rPr lang="de-CH" dirty="0"/>
            </a:br>
            <a:r>
              <a:rPr lang="de-CH" sz="3200" dirty="0"/>
              <a:t>Präsentation ER</a:t>
            </a:r>
            <a:br>
              <a:rPr lang="de-CH" sz="3200" dirty="0"/>
            </a:br>
            <a:r>
              <a:rPr lang="de-CH" sz="3200" dirty="0"/>
              <a:t>23. Juni 2025</a:t>
            </a:r>
            <a:br>
              <a:rPr lang="de-CH" dirty="0"/>
            </a:br>
            <a:br>
              <a:rPr lang="de-CH" dirty="0"/>
            </a:br>
            <a:endParaRPr lang="de-CH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251520" y="1792841"/>
            <a:ext cx="8640960" cy="4536504"/>
          </a:xfrm>
        </p:spPr>
        <p:txBody>
          <a:bodyPr/>
          <a:lstStyle/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Mehrkosten sind Bereichen angefallen, welche kaum beeinflussbar sind.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Diese, sowie die grosse Abweichung im horizontalen Finanzausgleich konnten dank höherer Steuererträge kompensiert werden.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Steuererträge sind in der angefallenen Höhe nicht auch für die Folgejahre zu erwarten, insbesondere die Vorjahreserträge.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tx1"/>
                </a:solidFill>
              </a:rPr>
              <a:t>Fazit</a:t>
            </a:r>
          </a:p>
        </p:txBody>
      </p:sp>
      <p:sp>
        <p:nvSpPr>
          <p:cNvPr id="6" name="Datumsplatzhalter 4"/>
          <p:cNvSpPr txBox="1">
            <a:spLocks/>
          </p:cNvSpPr>
          <p:nvPr/>
        </p:nvSpPr>
        <p:spPr>
          <a:xfrm>
            <a:off x="627295" y="6534000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96247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251520" y="1792841"/>
            <a:ext cx="8640960" cy="4536504"/>
          </a:xfrm>
        </p:spPr>
        <p:txBody>
          <a:bodyPr/>
          <a:lstStyle/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Mehrkosten sind Bereichen angefallen, welche kaum beeinflussbar sind.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Diese, sowie die grosse Abweichung im horizontalen Finanzausgleich konnten dank höherer Steuererträge kompensiert werden.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Steuererträge sind in der angefallenen Höhe nicht auch für die Folgejahre zu erwarten, insbesondere die Vorjahreserträge.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Aufnahme von Fremdkapital wurde aufgrund von Liquiditätsengpässen notwendig. Die Steuererträge im Herbst haben zu einer höheren Liquidität über das Jahresende geführt.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tx1"/>
                </a:solidFill>
              </a:rPr>
              <a:t>Fazit</a:t>
            </a:r>
          </a:p>
        </p:txBody>
      </p:sp>
      <p:sp>
        <p:nvSpPr>
          <p:cNvPr id="6" name="Datumsplatzhalter 4"/>
          <p:cNvSpPr txBox="1">
            <a:spLocks/>
          </p:cNvSpPr>
          <p:nvPr/>
        </p:nvSpPr>
        <p:spPr>
          <a:xfrm>
            <a:off x="627295" y="6534000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193108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251520" y="1792841"/>
            <a:ext cx="8640960" cy="4536504"/>
          </a:xfrm>
        </p:spPr>
        <p:txBody>
          <a:bodyPr/>
          <a:lstStyle/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Mehrkosten sind Bereichen angefallen, welche kaum beeinflussbar sind.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Diese, sowie die grosse Abweichung im horizontalen Finanzausgleich konnten dank höherer Steuererträge kompensiert werden.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Steuererträge sind in der angefallenen Höhe nicht auch für die Folgejahre zu erwarten, insbesondere die Vorjahreserträge.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Aufnahme von Fremdkapital wurde aufgrund von Liquiditätsengpässen notwendig. Die Steuererträge im Herbst haben zu einer höheren Liquidität über das Jahresende geführt.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Das gegenüber dem Budget bessere Ergebnis darf nicht über den Anstieg von Fremdkapital und die entsprechenden Finanzierungskosten hinweg täuschen.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tx1"/>
                </a:solidFill>
              </a:rPr>
              <a:t>Fazit</a:t>
            </a:r>
          </a:p>
        </p:txBody>
      </p:sp>
      <p:sp>
        <p:nvSpPr>
          <p:cNvPr id="6" name="Datumsplatzhalter 4"/>
          <p:cNvSpPr txBox="1">
            <a:spLocks/>
          </p:cNvSpPr>
          <p:nvPr/>
        </p:nvSpPr>
        <p:spPr>
          <a:xfrm>
            <a:off x="627295" y="6534000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153201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89756" y="2204864"/>
            <a:ext cx="8964488" cy="3312368"/>
          </a:xfrm>
        </p:spPr>
        <p:txBody>
          <a:bodyPr/>
          <a:lstStyle/>
          <a:p>
            <a:pPr algn="ctr"/>
            <a:r>
              <a:rPr lang="de-CH" sz="3200" dirty="0"/>
              <a:t>Rechnung: </a:t>
            </a:r>
          </a:p>
          <a:p>
            <a:pPr algn="ctr"/>
            <a:r>
              <a:rPr lang="de-CH" sz="3200" dirty="0"/>
              <a:t>Ertragsüberschuss (Gewinn) </a:t>
            </a:r>
          </a:p>
          <a:p>
            <a:pPr algn="ctr"/>
            <a:r>
              <a:rPr lang="de-CH" sz="3200" dirty="0"/>
              <a:t>CHF 297’266.91</a:t>
            </a:r>
          </a:p>
          <a:p>
            <a:pPr algn="ctr"/>
            <a:endParaRPr lang="de-CH" sz="3200" dirty="0"/>
          </a:p>
          <a:p>
            <a:pPr algn="ctr"/>
            <a:r>
              <a:rPr lang="de-CH" sz="3200" dirty="0"/>
              <a:t>Budget: </a:t>
            </a:r>
          </a:p>
          <a:p>
            <a:pPr algn="ctr"/>
            <a:r>
              <a:rPr lang="de-CH" sz="3200" dirty="0"/>
              <a:t>Aufwandüberschuss (Verlust)</a:t>
            </a:r>
          </a:p>
          <a:p>
            <a:pPr algn="ctr"/>
            <a:r>
              <a:rPr lang="de-CH" sz="3200" dirty="0"/>
              <a:t>CHF 334’700.00</a:t>
            </a:r>
          </a:p>
          <a:p>
            <a:pPr algn="ctr"/>
            <a:endParaRPr lang="de-CH" sz="3200" dirty="0"/>
          </a:p>
          <a:p>
            <a:pPr marL="342900" indent="-342900" algn="ctr">
              <a:buFont typeface="Arial" pitchFamily="34" charset="0"/>
              <a:buChar char="•"/>
            </a:pPr>
            <a:endParaRPr lang="de-CH" sz="3200" dirty="0"/>
          </a:p>
          <a:p>
            <a:pPr marL="342900" indent="-342900" algn="ctr">
              <a:buFont typeface="Arial" pitchFamily="34" charset="0"/>
              <a:buChar char="•"/>
            </a:pPr>
            <a:endParaRPr lang="de-CH" sz="3200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Ergebnis</a:t>
            </a:r>
          </a:p>
        </p:txBody>
      </p:sp>
      <p:sp>
        <p:nvSpPr>
          <p:cNvPr id="6" name="Datumsplatzhalter 4"/>
          <p:cNvSpPr txBox="1">
            <a:spLocks/>
          </p:cNvSpPr>
          <p:nvPr/>
        </p:nvSpPr>
        <p:spPr>
          <a:xfrm>
            <a:off x="620399" y="6534000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5311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611560" y="1938128"/>
            <a:ext cx="8442684" cy="46085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Budget 2024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Gesamtaufwand		CHF 83’534’700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Gesamtertrag		CHF 83’200’000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de-CH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Rechnung 2024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Gesamtaufwand 	CHF 105’755’095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Gesamtertrag		CHF 106’052’362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de-CH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Die grosse Differenz zwischen Budget und Rechnung erklärt sich mit der Neubewertung des Finanzvermögens: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Aufwertungen (= Mehrertrag)	CHF 14.5 Mio.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sz="1800" dirty="0"/>
              <a:t>Abwertungen (= Mehraufwand)	CHF 15.9 Mio.</a:t>
            </a:r>
          </a:p>
          <a:p>
            <a:endParaRPr lang="de-CH" sz="1800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19" y="562967"/>
            <a:ext cx="6192713" cy="1065833"/>
          </a:xfrm>
        </p:spPr>
        <p:txBody>
          <a:bodyPr/>
          <a:lstStyle/>
          <a:p>
            <a:r>
              <a:rPr lang="de-CH" dirty="0"/>
              <a:t>Neubewertung Finanzvermögen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C97978-7ADC-45C1-B612-118964FF0F58}"/>
              </a:ext>
            </a:extLst>
          </p:cNvPr>
          <p:cNvSpPr txBox="1">
            <a:spLocks/>
          </p:cNvSpPr>
          <p:nvPr/>
        </p:nvSpPr>
        <p:spPr>
          <a:xfrm>
            <a:off x="611560" y="6566048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83464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611560" y="1938128"/>
            <a:ext cx="8442684" cy="46085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CH" sz="2400" dirty="0"/>
              <a:t>Gesamtaufwand und Gesamtertrag abzüglich Neubewertung Finanzvermögen:</a:t>
            </a:r>
          </a:p>
          <a:p>
            <a:pPr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de-CH" sz="2400" dirty="0"/>
              <a:t>Aufwand	CHF	89’928’495</a:t>
            </a:r>
          </a:p>
          <a:p>
            <a:pPr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de-CH" sz="2400" dirty="0"/>
              <a:t>Ertrag		CHF	91’944’092</a:t>
            </a:r>
          </a:p>
          <a:p>
            <a:pPr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endParaRPr lang="de-CH" sz="2400" dirty="0"/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de-CH" sz="2400" dirty="0">
                <a:sym typeface="Wingdings" panose="05000000000000000000" pitchFamily="2" charset="2"/>
              </a:rPr>
              <a:t>Mehraufwand gegenüber Budget CHF 6.4 Mio.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de-CH" sz="2400" dirty="0">
                <a:sym typeface="Wingdings" panose="05000000000000000000" pitchFamily="2" charset="2"/>
              </a:rPr>
              <a:t>Mehrertrag gegenüber Budget CHF 8.7 Mio.</a:t>
            </a:r>
            <a:endParaRPr lang="de-CH" sz="2400" dirty="0"/>
          </a:p>
          <a:p>
            <a:pPr lvl="1">
              <a:lnSpc>
                <a:spcPts val="2400"/>
              </a:lnSpc>
            </a:pPr>
            <a:endParaRPr lang="de-CH" sz="1800" b="1" dirty="0"/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de-CH" sz="1800" dirty="0"/>
          </a:p>
          <a:p>
            <a:pPr lvl="1">
              <a:lnSpc>
                <a:spcPts val="2400"/>
              </a:lnSpc>
            </a:pPr>
            <a:endParaRPr lang="de-CH" sz="1400" dirty="0"/>
          </a:p>
          <a:p>
            <a:pPr marL="342900" indent="-342900">
              <a:buFont typeface="Arial" pitchFamily="34" charset="0"/>
              <a:buChar char="•"/>
            </a:pPr>
            <a:endParaRPr lang="de-CH" sz="2000" dirty="0"/>
          </a:p>
          <a:p>
            <a:pPr marL="342900" indent="-342900">
              <a:buFont typeface="Arial" pitchFamily="34" charset="0"/>
              <a:buChar char="•"/>
            </a:pPr>
            <a:endParaRPr lang="de-DE" sz="2000" dirty="0"/>
          </a:p>
          <a:p>
            <a:endParaRPr lang="de-CH" sz="2000" dirty="0"/>
          </a:p>
          <a:p>
            <a:endParaRPr lang="de-CH" sz="2400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19" y="562967"/>
            <a:ext cx="6192713" cy="1065833"/>
          </a:xfrm>
        </p:spPr>
        <p:txBody>
          <a:bodyPr/>
          <a:lstStyle/>
          <a:p>
            <a:r>
              <a:rPr lang="de-CH" dirty="0"/>
              <a:t>Die wichtigsten erfolgswirksamen Faktoren (gegenüber Budget) 1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C97978-7ADC-45C1-B612-118964FF0F58}"/>
              </a:ext>
            </a:extLst>
          </p:cNvPr>
          <p:cNvSpPr txBox="1">
            <a:spLocks/>
          </p:cNvSpPr>
          <p:nvPr/>
        </p:nvSpPr>
        <p:spPr>
          <a:xfrm>
            <a:off x="611560" y="6566048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104970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611560" y="1938128"/>
            <a:ext cx="8442684" cy="4608512"/>
          </a:xfrm>
        </p:spPr>
        <p:txBody>
          <a:bodyPr/>
          <a:lstStyle/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de-CH" sz="2400" dirty="0">
                <a:sym typeface="Wingdings" panose="05000000000000000000" pitchFamily="2" charset="2"/>
              </a:rPr>
              <a:t>Mehrertrag gegenüber Budget CHF 8.7 Mio.</a:t>
            </a:r>
            <a:endParaRPr lang="de-CH" sz="2000" dirty="0"/>
          </a:p>
          <a:p>
            <a:pPr marL="285750" indent="-28575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Steuern natürliche Personen (CHF 3.9 Mio.)</a:t>
            </a:r>
          </a:p>
          <a:p>
            <a:pPr marL="285750" indent="-28575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/>
              <a:t>Steuern juristische Personen </a:t>
            </a:r>
            <a:r>
              <a:rPr lang="de-CH" sz="2000" dirty="0"/>
              <a:t>(CHF 6.6 Mio.)</a:t>
            </a:r>
          </a:p>
          <a:p>
            <a:pPr marL="285750" indent="-28575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Asylwesen (CHF 1.3 Mio.)</a:t>
            </a:r>
          </a:p>
          <a:p>
            <a:pPr marL="285750" indent="-28575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Feuerwehr (CHF 0.3 Mio.)</a:t>
            </a:r>
          </a:p>
          <a:p>
            <a:pPr marL="285750" indent="-28575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Abwasserbeseitigung (CHF 0.6 Mio.)</a:t>
            </a:r>
          </a:p>
          <a:p>
            <a:pPr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endParaRPr lang="de-CH" sz="2000" dirty="0"/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de-CH" sz="2400" dirty="0"/>
              <a:t>Minderertrag gegenüber Budget CHF 4.5 Mio.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Horizontaler Finanzausgleich</a:t>
            </a:r>
          </a:p>
          <a:p>
            <a:pPr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endParaRPr lang="de-CH" sz="1800" b="1" dirty="0"/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de-CH" sz="1800" dirty="0"/>
          </a:p>
          <a:p>
            <a:pPr lvl="1">
              <a:lnSpc>
                <a:spcPts val="2400"/>
              </a:lnSpc>
            </a:pPr>
            <a:endParaRPr lang="de-CH" sz="1400" dirty="0"/>
          </a:p>
          <a:p>
            <a:pPr marL="342900" indent="-342900">
              <a:buFont typeface="Arial" pitchFamily="34" charset="0"/>
              <a:buChar char="•"/>
            </a:pPr>
            <a:endParaRPr lang="de-CH" sz="2000" dirty="0"/>
          </a:p>
          <a:p>
            <a:pPr marL="342900" indent="-342900">
              <a:buFont typeface="Arial" pitchFamily="34" charset="0"/>
              <a:buChar char="•"/>
            </a:pPr>
            <a:endParaRPr lang="de-DE" sz="2000" dirty="0"/>
          </a:p>
          <a:p>
            <a:endParaRPr lang="de-CH" sz="2000" dirty="0"/>
          </a:p>
          <a:p>
            <a:endParaRPr lang="de-CH" sz="2400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19" y="562967"/>
            <a:ext cx="6192713" cy="1065833"/>
          </a:xfrm>
        </p:spPr>
        <p:txBody>
          <a:bodyPr/>
          <a:lstStyle/>
          <a:p>
            <a:r>
              <a:rPr lang="de-CH" dirty="0"/>
              <a:t>Die wichtigsten erfolgswirksamen Faktoren (gegenüber Budget) 2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C97978-7ADC-45C1-B612-118964FF0F58}"/>
              </a:ext>
            </a:extLst>
          </p:cNvPr>
          <p:cNvSpPr txBox="1">
            <a:spLocks/>
          </p:cNvSpPr>
          <p:nvPr/>
        </p:nvSpPr>
        <p:spPr>
          <a:xfrm>
            <a:off x="611560" y="6566048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275732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611560" y="1938128"/>
            <a:ext cx="8442684" cy="4608512"/>
          </a:xfrm>
        </p:spPr>
        <p:txBody>
          <a:bodyPr/>
          <a:lstStyle/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de-CH" sz="2400" dirty="0">
                <a:sym typeface="Wingdings" panose="05000000000000000000" pitchFamily="2" charset="2"/>
              </a:rPr>
              <a:t>Mehraufwand gegenüber Budget CHF 6.4 Mio.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1" dirty="0"/>
              <a:t>Horizontaler Finanzausgleich (CHF 2.0 Mio.)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1" dirty="0"/>
              <a:t>Gesundheit &amp; Alter (CHF 1.4 Mio.)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Gesetzl. Sozialhilfe (CHF 0.3 Mio.)</a:t>
            </a:r>
            <a:endParaRPr lang="de-CH" sz="2000" b="1" dirty="0"/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Asylwesen (CHF 1.0 Mio.)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1" dirty="0"/>
              <a:t>KESB (CHF 0.4 Mio.)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Abwasserbeseitigung (CHF 0.6 Mio.)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1" dirty="0"/>
              <a:t>Steuerabschreibungen (CHF 0.4 Mio.)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Strom &amp; Unterhalt Hochbau (CHF 0.3 Mio.)</a:t>
            </a:r>
            <a:endParaRPr lang="de-CH" sz="2000" b="1" dirty="0"/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de-CH" sz="1800" b="1" dirty="0"/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de-CH" sz="1800" dirty="0"/>
          </a:p>
          <a:p>
            <a:pPr lvl="1">
              <a:lnSpc>
                <a:spcPts val="2400"/>
              </a:lnSpc>
            </a:pPr>
            <a:endParaRPr lang="de-CH" sz="1400" dirty="0"/>
          </a:p>
          <a:p>
            <a:pPr marL="342900" indent="-342900">
              <a:buFont typeface="Arial" pitchFamily="34" charset="0"/>
              <a:buChar char="•"/>
            </a:pPr>
            <a:endParaRPr lang="de-CH" sz="2000" dirty="0"/>
          </a:p>
          <a:p>
            <a:pPr marL="342900" indent="-342900">
              <a:buFont typeface="Arial" pitchFamily="34" charset="0"/>
              <a:buChar char="•"/>
            </a:pPr>
            <a:endParaRPr lang="de-DE" sz="2000" dirty="0"/>
          </a:p>
          <a:p>
            <a:endParaRPr lang="de-CH" sz="2000" dirty="0"/>
          </a:p>
          <a:p>
            <a:endParaRPr lang="de-CH" sz="2400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19" y="562967"/>
            <a:ext cx="6192713" cy="1065833"/>
          </a:xfrm>
        </p:spPr>
        <p:txBody>
          <a:bodyPr/>
          <a:lstStyle/>
          <a:p>
            <a:r>
              <a:rPr lang="de-CH" dirty="0"/>
              <a:t>Die wichtigsten erfolgswirksamen Faktoren (gegenüber Budget) 3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C97978-7ADC-45C1-B612-118964FF0F58}"/>
              </a:ext>
            </a:extLst>
          </p:cNvPr>
          <p:cNvSpPr txBox="1">
            <a:spLocks/>
          </p:cNvSpPr>
          <p:nvPr/>
        </p:nvSpPr>
        <p:spPr>
          <a:xfrm>
            <a:off x="611560" y="6566048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411444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68000" y="468000"/>
            <a:ext cx="5364475" cy="872034"/>
          </a:xfrm>
        </p:spPr>
        <p:txBody>
          <a:bodyPr/>
          <a:lstStyle/>
          <a:p>
            <a:r>
              <a:rPr lang="de-CH" dirty="0"/>
              <a:t>Nettoausgaben pro Aufgabenfeld</a:t>
            </a:r>
          </a:p>
        </p:txBody>
      </p:sp>
      <p:sp>
        <p:nvSpPr>
          <p:cNvPr id="10" name="Textplatzhalter 5"/>
          <p:cNvSpPr txBox="1">
            <a:spLocks/>
          </p:cNvSpPr>
          <p:nvPr/>
        </p:nvSpPr>
        <p:spPr>
          <a:xfrm>
            <a:off x="463282" y="1718053"/>
            <a:ext cx="8064896" cy="3240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itchFamily="34" charset="0"/>
              <a:buNone/>
              <a:defRPr sz="1600" b="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2400"/>
              </a:spcBef>
              <a:buFont typeface="Arial" pitchFamily="34" charset="0"/>
              <a:buNone/>
              <a:defRPr sz="1600" b="1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 defTabSz="914400" rtl="0" eaLnBrk="1" latinLnBrk="0" hangingPunct="1">
              <a:lnSpc>
                <a:spcPts val="2400"/>
              </a:lnSpc>
              <a:spcBef>
                <a:spcPts val="2400"/>
              </a:spcBef>
              <a:buFont typeface="Arial" pitchFamily="34" charset="0"/>
              <a:buNone/>
              <a:defRPr sz="16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80000" indent="-18000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itchFamily="34" charset="0"/>
              <a:buChar char="•"/>
              <a:defRPr sz="16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itchFamily="34" charset="0"/>
              <a:buNone/>
              <a:defRPr sz="16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1438275" algn="l"/>
                <a:tab pos="3409950" algn="l"/>
                <a:tab pos="4219575" algn="dec"/>
              </a:tabLst>
            </a:pPr>
            <a:r>
              <a:rPr lang="de-CH" dirty="0"/>
              <a:t>Nettoausgaben derjenigen Aufgabenfelder mit mehr als 2% Anteil am gesamten</a:t>
            </a:r>
          </a:p>
          <a:p>
            <a:pPr>
              <a:tabLst>
                <a:tab pos="1438275" algn="l"/>
                <a:tab pos="3409950" algn="l"/>
                <a:tab pos="4219575" algn="dec"/>
              </a:tabLst>
            </a:pPr>
            <a:r>
              <a:rPr lang="de-CH" dirty="0"/>
              <a:t>Nettoaufwand (Klammer = Vorjahr):</a:t>
            </a:r>
          </a:p>
        </p:txBody>
      </p:sp>
      <p:sp>
        <p:nvSpPr>
          <p:cNvPr id="12" name="Datumsplatzhalter 4"/>
          <p:cNvSpPr txBox="1">
            <a:spLocks/>
          </p:cNvSpPr>
          <p:nvPr/>
        </p:nvSpPr>
        <p:spPr>
          <a:xfrm>
            <a:off x="627295" y="6534000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00000000-0008-0000-04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101515"/>
              </p:ext>
            </p:extLst>
          </p:nvPr>
        </p:nvGraphicFramePr>
        <p:xfrm>
          <a:off x="4146268" y="4149080"/>
          <a:ext cx="4557207" cy="3990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00000000-0008-0000-04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4597282"/>
              </p:ext>
            </p:extLst>
          </p:nvPr>
        </p:nvGraphicFramePr>
        <p:xfrm>
          <a:off x="323528" y="2414055"/>
          <a:ext cx="7876071" cy="414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12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251520" y="1792841"/>
            <a:ext cx="8640960" cy="4536504"/>
          </a:xfrm>
        </p:spPr>
        <p:txBody>
          <a:bodyPr/>
          <a:lstStyle/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Mehrkosten sind Bereichen angefallen, welche kaum beeinflussbar sind.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tx1"/>
                </a:solidFill>
              </a:rPr>
              <a:t>Fazit</a:t>
            </a:r>
          </a:p>
        </p:txBody>
      </p:sp>
      <p:sp>
        <p:nvSpPr>
          <p:cNvPr id="6" name="Datumsplatzhalter 4"/>
          <p:cNvSpPr txBox="1">
            <a:spLocks/>
          </p:cNvSpPr>
          <p:nvPr/>
        </p:nvSpPr>
        <p:spPr>
          <a:xfrm>
            <a:off x="627295" y="6534000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257590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251520" y="1792841"/>
            <a:ext cx="8640960" cy="4536504"/>
          </a:xfrm>
        </p:spPr>
        <p:txBody>
          <a:bodyPr/>
          <a:lstStyle/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 Mehrkosten sind Bereichen angefallen, welche kaum beeinflussbar sind.</a:t>
            </a:r>
          </a:p>
          <a:p>
            <a:pPr marL="285750" indent="-2857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rgbClr val="FEE339"/>
                </a:solidFill>
              </a:rPr>
              <a:t>Diese, sowie die grosse Abweichung im horizontalen Finanzausgleich konnten dank höherer Steuererträge kompensiert werden.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tx1"/>
                </a:solidFill>
              </a:rPr>
              <a:t>Fazit</a:t>
            </a:r>
          </a:p>
        </p:txBody>
      </p:sp>
      <p:sp>
        <p:nvSpPr>
          <p:cNvPr id="6" name="Datumsplatzhalter 4"/>
          <p:cNvSpPr txBox="1">
            <a:spLocks/>
          </p:cNvSpPr>
          <p:nvPr/>
        </p:nvSpPr>
        <p:spPr>
          <a:xfrm>
            <a:off x="627295" y="6534000"/>
            <a:ext cx="705632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900" kern="1200">
                <a:solidFill>
                  <a:srgbClr val="67757E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Präsentation ER, 23.6.2025</a:t>
            </a:r>
          </a:p>
        </p:txBody>
      </p:sp>
    </p:spTree>
    <p:extLst>
      <p:ext uri="{BB962C8B-B14F-4D97-AF65-F5344CB8AC3E}">
        <p14:creationId xmlns:p14="http://schemas.microsoft.com/office/powerpoint/2010/main" val="416517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theme/theme1.xml><?xml version="1.0" encoding="utf-8"?>
<a:theme xmlns:a="http://schemas.openxmlformats.org/drawingml/2006/main" name="Gemeinde_Pratteln_Template_grau_5">
  <a:themeElements>
    <a:clrScheme name="Pratteln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Gemeinde_Pratteln_Template_grau_5</Template>
  <TotalTime>0</TotalTime>
  <Words>629</Words>
  <Application>Microsoft Office PowerPoint</Application>
  <PresentationFormat>Bildschirmpräsentation (4:3)</PresentationFormat>
  <Paragraphs>120</Paragraphs>
  <Slides>12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Gemeinde_Pratteln_Template_grau_5</vt:lpstr>
      <vt:lpstr> Rechnung 2024  Präsentation ER 23. Juni 2025  </vt:lpstr>
      <vt:lpstr>Ergebnis</vt:lpstr>
      <vt:lpstr>Neubewertung Finanzvermögen</vt:lpstr>
      <vt:lpstr>Die wichtigsten erfolgswirksamen Faktoren (gegenüber Budget) 1</vt:lpstr>
      <vt:lpstr>Die wichtigsten erfolgswirksamen Faktoren (gegenüber Budget) 2</vt:lpstr>
      <vt:lpstr>Die wichtigsten erfolgswirksamen Faktoren (gegenüber Budget) 3</vt:lpstr>
      <vt:lpstr>Nettoausgaben pro Aufgabenfeld</vt:lpstr>
      <vt:lpstr>Fazit</vt:lpstr>
      <vt:lpstr>Fazit</vt:lpstr>
      <vt:lpstr>Fazit</vt:lpstr>
      <vt:lpstr>Fazit</vt:lpstr>
      <vt:lpstr>Fazit</vt:lpstr>
    </vt:vector>
  </TitlesOfParts>
  <Company>Gemeindeverwaltung Pratteln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 willkommen!</dc:title>
  <dc:creator>Sandra.Nippel@pratteln.bl.ch</dc:creator>
  <cp:lastModifiedBy>Kizilyatak Nurhan</cp:lastModifiedBy>
  <cp:revision>336</cp:revision>
  <cp:lastPrinted>2022-04-26T07:16:12Z</cp:lastPrinted>
  <dcterms:created xsi:type="dcterms:W3CDTF">2015-09-02T08:44:05Z</dcterms:created>
  <dcterms:modified xsi:type="dcterms:W3CDTF">2025-06-23T08:45:05Z</dcterms:modified>
</cp:coreProperties>
</file>